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52" r:id="rId2"/>
    <p:sldId id="354" r:id="rId3"/>
    <p:sldId id="355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50" r:id="rId14"/>
    <p:sldId id="348" r:id="rId15"/>
    <p:sldId id="349" r:id="rId16"/>
    <p:sldId id="35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C54E24-76A6-4A71-A7DE-1BF425605E3A}" v="4" dt="2024-03-03T03:22:26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020" autoAdjust="0"/>
  </p:normalViewPr>
  <p:slideViewPr>
    <p:cSldViewPr snapToGrid="0">
      <p:cViewPr>
        <p:scale>
          <a:sx n="95" d="100"/>
          <a:sy n="95" d="100"/>
        </p:scale>
        <p:origin x="2824" y="1516"/>
      </p:cViewPr>
      <p:guideLst/>
    </p:cSldViewPr>
  </p:slideViewPr>
  <p:notesTextViewPr>
    <p:cViewPr>
      <p:scale>
        <a:sx n="3" d="2"/>
        <a:sy n="3" d="2"/>
      </p:scale>
      <p:origin x="0" y="-5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lja Mishra" userId="09f6d497-7c92-47e8-91f0-17cd1f0da71f" providerId="ADAL" clId="{F6C54E24-76A6-4A71-A7DE-1BF425605E3A}"/>
    <pc:docChg chg="custSel addSld delSld modSld sldOrd">
      <pc:chgData name="Shailja Mishra" userId="09f6d497-7c92-47e8-91f0-17cd1f0da71f" providerId="ADAL" clId="{F6C54E24-76A6-4A71-A7DE-1BF425605E3A}" dt="2024-03-03T03:38:07.551" v="410" actId="478"/>
      <pc:docMkLst>
        <pc:docMk/>
      </pc:docMkLst>
      <pc:sldChg chg="addSp delSp modSp del mod">
        <pc:chgData name="Shailja Mishra" userId="09f6d497-7c92-47e8-91f0-17cd1f0da71f" providerId="ADAL" clId="{F6C54E24-76A6-4A71-A7DE-1BF425605E3A}" dt="2024-03-03T03:22:31.462" v="402" actId="47"/>
        <pc:sldMkLst>
          <pc:docMk/>
          <pc:sldMk cId="4000673879" sldId="338"/>
        </pc:sldMkLst>
        <pc:spChg chg="mod">
          <ac:chgData name="Shailja Mishra" userId="09f6d497-7c92-47e8-91f0-17cd1f0da71f" providerId="ADAL" clId="{F6C54E24-76A6-4A71-A7DE-1BF425605E3A}" dt="2024-03-02T11:29:03.363" v="68" actId="20577"/>
          <ac:spMkLst>
            <pc:docMk/>
            <pc:sldMk cId="4000673879" sldId="338"/>
            <ac:spMk id="2" creationId="{DCC802BC-1DE1-EE29-F2FF-C87CDE37AE88}"/>
          </ac:spMkLst>
        </pc:spChg>
        <pc:spChg chg="del">
          <ac:chgData name="Shailja Mishra" userId="09f6d497-7c92-47e8-91f0-17cd1f0da71f" providerId="ADAL" clId="{F6C54E24-76A6-4A71-A7DE-1BF425605E3A}" dt="2024-03-02T11:28:26.243" v="25" actId="478"/>
          <ac:spMkLst>
            <pc:docMk/>
            <pc:sldMk cId="4000673879" sldId="338"/>
            <ac:spMk id="5" creationId="{7156E702-5E38-AD8B-7469-214D70F29031}"/>
          </ac:spMkLst>
        </pc:spChg>
        <pc:spChg chg="del">
          <ac:chgData name="Shailja Mishra" userId="09f6d497-7c92-47e8-91f0-17cd1f0da71f" providerId="ADAL" clId="{F6C54E24-76A6-4A71-A7DE-1BF425605E3A}" dt="2024-03-02T11:28:26.243" v="25" actId="478"/>
          <ac:spMkLst>
            <pc:docMk/>
            <pc:sldMk cId="4000673879" sldId="338"/>
            <ac:spMk id="7" creationId="{3703D345-D1EE-A346-F841-79D72F4A8DF8}"/>
          </ac:spMkLst>
        </pc:spChg>
        <pc:spChg chg="del">
          <ac:chgData name="Shailja Mishra" userId="09f6d497-7c92-47e8-91f0-17cd1f0da71f" providerId="ADAL" clId="{F6C54E24-76A6-4A71-A7DE-1BF425605E3A}" dt="2024-03-02T11:28:26.243" v="25" actId="478"/>
          <ac:spMkLst>
            <pc:docMk/>
            <pc:sldMk cId="4000673879" sldId="338"/>
            <ac:spMk id="8" creationId="{FF6EBA01-62C7-920C-CEF2-33EB018C12F7}"/>
          </ac:spMkLst>
        </pc:spChg>
        <pc:spChg chg="del">
          <ac:chgData name="Shailja Mishra" userId="09f6d497-7c92-47e8-91f0-17cd1f0da71f" providerId="ADAL" clId="{F6C54E24-76A6-4A71-A7DE-1BF425605E3A}" dt="2024-03-02T11:28:26.243" v="25" actId="478"/>
          <ac:spMkLst>
            <pc:docMk/>
            <pc:sldMk cId="4000673879" sldId="338"/>
            <ac:spMk id="9" creationId="{DB20A1F4-BA22-411C-A299-A667772E2EB3}"/>
          </ac:spMkLst>
        </pc:spChg>
        <pc:spChg chg="del">
          <ac:chgData name="Shailja Mishra" userId="09f6d497-7c92-47e8-91f0-17cd1f0da71f" providerId="ADAL" clId="{F6C54E24-76A6-4A71-A7DE-1BF425605E3A}" dt="2024-03-02T11:28:26.243" v="25" actId="478"/>
          <ac:spMkLst>
            <pc:docMk/>
            <pc:sldMk cId="4000673879" sldId="338"/>
            <ac:spMk id="10" creationId="{27363009-5C33-C5CD-649E-BFF44A707D25}"/>
          </ac:spMkLst>
        </pc:spChg>
        <pc:spChg chg="del">
          <ac:chgData name="Shailja Mishra" userId="09f6d497-7c92-47e8-91f0-17cd1f0da71f" providerId="ADAL" clId="{F6C54E24-76A6-4A71-A7DE-1BF425605E3A}" dt="2024-03-02T11:28:26.243" v="25" actId="478"/>
          <ac:spMkLst>
            <pc:docMk/>
            <pc:sldMk cId="4000673879" sldId="338"/>
            <ac:spMk id="15" creationId="{FEAA3254-631C-64D2-72FB-2E02EF75986F}"/>
          </ac:spMkLst>
        </pc:spChg>
        <pc:graphicFrameChg chg="add mod">
          <ac:chgData name="Shailja Mishra" userId="09f6d497-7c92-47e8-91f0-17cd1f0da71f" providerId="ADAL" clId="{F6C54E24-76A6-4A71-A7DE-1BF425605E3A}" dt="2024-03-02T11:28:33.701" v="27"/>
          <ac:graphicFrameMkLst>
            <pc:docMk/>
            <pc:sldMk cId="4000673879" sldId="338"/>
            <ac:graphicFrameMk id="6" creationId="{4C13D91C-3B48-AA5A-8C0B-14599353BB8D}"/>
          </ac:graphicFrameMkLst>
        </pc:graphicFrameChg>
        <pc:picChg chg="add del mod">
          <ac:chgData name="Shailja Mishra" userId="09f6d497-7c92-47e8-91f0-17cd1f0da71f" providerId="ADAL" clId="{F6C54E24-76A6-4A71-A7DE-1BF425605E3A}" dt="2024-03-03T03:22:25.571" v="400" actId="478"/>
          <ac:picMkLst>
            <pc:docMk/>
            <pc:sldMk cId="4000673879" sldId="338"/>
            <ac:picMk id="12" creationId="{88A5D977-55F4-441E-823C-BEF014180CE8}"/>
          </ac:picMkLst>
        </pc:picChg>
        <pc:picChg chg="del">
          <ac:chgData name="Shailja Mishra" userId="09f6d497-7c92-47e8-91f0-17cd1f0da71f" providerId="ADAL" clId="{F6C54E24-76A6-4A71-A7DE-1BF425605E3A}" dt="2024-03-02T11:28:26.243" v="25" actId="478"/>
          <ac:picMkLst>
            <pc:docMk/>
            <pc:sldMk cId="4000673879" sldId="338"/>
            <ac:picMk id="1026" creationId="{13B3EF85-B3FF-47A3-348E-B6CAAA0FA205}"/>
          </ac:picMkLst>
        </pc:picChg>
      </pc:sldChg>
      <pc:sldChg chg="addSp delSp modSp add mod">
        <pc:chgData name="Shailja Mishra" userId="09f6d497-7c92-47e8-91f0-17cd1f0da71f" providerId="ADAL" clId="{F6C54E24-76A6-4A71-A7DE-1BF425605E3A}" dt="2024-03-02T11:36:43.433" v="110" actId="20577"/>
        <pc:sldMkLst>
          <pc:docMk/>
          <pc:sldMk cId="2122691128" sldId="339"/>
        </pc:sldMkLst>
        <pc:spChg chg="mod">
          <ac:chgData name="Shailja Mishra" userId="09f6d497-7c92-47e8-91f0-17cd1f0da71f" providerId="ADAL" clId="{F6C54E24-76A6-4A71-A7DE-1BF425605E3A}" dt="2024-03-02T11:36:43.433" v="110" actId="20577"/>
          <ac:spMkLst>
            <pc:docMk/>
            <pc:sldMk cId="2122691128" sldId="339"/>
            <ac:spMk id="2" creationId="{DCC802BC-1DE1-EE29-F2FF-C87CDE37AE88}"/>
          </ac:spMkLst>
        </pc:spChg>
        <pc:picChg chg="add mod">
          <ac:chgData name="Shailja Mishra" userId="09f6d497-7c92-47e8-91f0-17cd1f0da71f" providerId="ADAL" clId="{F6C54E24-76A6-4A71-A7DE-1BF425605E3A}" dt="2024-03-02T11:36:21.663" v="73" actId="1076"/>
          <ac:picMkLst>
            <pc:docMk/>
            <pc:sldMk cId="2122691128" sldId="339"/>
            <ac:picMk id="6" creationId="{6F5A6296-4427-0BF3-2E40-8DC453F1E7FE}"/>
          </ac:picMkLst>
        </pc:picChg>
        <pc:picChg chg="del">
          <ac:chgData name="Shailja Mishra" userId="09f6d497-7c92-47e8-91f0-17cd1f0da71f" providerId="ADAL" clId="{F6C54E24-76A6-4A71-A7DE-1BF425605E3A}" dt="2024-03-02T11:36:12.063" v="70" actId="478"/>
          <ac:picMkLst>
            <pc:docMk/>
            <pc:sldMk cId="2122691128" sldId="339"/>
            <ac:picMk id="12" creationId="{88A5D977-55F4-441E-823C-BEF014180CE8}"/>
          </ac:picMkLst>
        </pc:picChg>
      </pc:sldChg>
      <pc:sldChg chg="addSp delSp modSp add mod">
        <pc:chgData name="Shailja Mishra" userId="09f6d497-7c92-47e8-91f0-17cd1f0da71f" providerId="ADAL" clId="{F6C54E24-76A6-4A71-A7DE-1BF425605E3A}" dt="2024-03-02T11:40:10.281" v="117" actId="1076"/>
        <pc:sldMkLst>
          <pc:docMk/>
          <pc:sldMk cId="4075872232" sldId="340"/>
        </pc:sldMkLst>
        <pc:picChg chg="del">
          <ac:chgData name="Shailja Mishra" userId="09f6d497-7c92-47e8-91f0-17cd1f0da71f" providerId="ADAL" clId="{F6C54E24-76A6-4A71-A7DE-1BF425605E3A}" dt="2024-03-02T11:39:30.347" v="112" actId="478"/>
          <ac:picMkLst>
            <pc:docMk/>
            <pc:sldMk cId="4075872232" sldId="340"/>
            <ac:picMk id="6" creationId="{6F5A6296-4427-0BF3-2E40-8DC453F1E7FE}"/>
          </ac:picMkLst>
        </pc:picChg>
        <pc:picChg chg="add del">
          <ac:chgData name="Shailja Mishra" userId="09f6d497-7c92-47e8-91f0-17cd1f0da71f" providerId="ADAL" clId="{F6C54E24-76A6-4A71-A7DE-1BF425605E3A}" dt="2024-03-02T11:39:59.998" v="114" actId="478"/>
          <ac:picMkLst>
            <pc:docMk/>
            <pc:sldMk cId="4075872232" sldId="340"/>
            <ac:picMk id="7" creationId="{F08060A8-D9BA-28C3-682B-1D8BB1E6441E}"/>
          </ac:picMkLst>
        </pc:picChg>
        <pc:picChg chg="add mod">
          <ac:chgData name="Shailja Mishra" userId="09f6d497-7c92-47e8-91f0-17cd1f0da71f" providerId="ADAL" clId="{F6C54E24-76A6-4A71-A7DE-1BF425605E3A}" dt="2024-03-02T11:40:10.281" v="117" actId="1076"/>
          <ac:picMkLst>
            <pc:docMk/>
            <pc:sldMk cId="4075872232" sldId="340"/>
            <ac:picMk id="9" creationId="{2115187C-37AF-3EDC-3BF7-3A054D2E22FB}"/>
          </ac:picMkLst>
        </pc:picChg>
      </pc:sldChg>
      <pc:sldChg chg="del">
        <pc:chgData name="Shailja Mishra" userId="09f6d497-7c92-47e8-91f0-17cd1f0da71f" providerId="ADAL" clId="{F6C54E24-76A6-4A71-A7DE-1BF425605E3A}" dt="2024-03-02T11:28:08.934" v="0" actId="47"/>
        <pc:sldMkLst>
          <pc:docMk/>
          <pc:sldMk cId="355421287" sldId="341"/>
        </pc:sldMkLst>
      </pc:sldChg>
      <pc:sldChg chg="addSp delSp modSp add mod">
        <pc:chgData name="Shailja Mishra" userId="09f6d497-7c92-47e8-91f0-17cd1f0da71f" providerId="ADAL" clId="{F6C54E24-76A6-4A71-A7DE-1BF425605E3A}" dt="2024-03-02T11:44:34.393" v="136" actId="6549"/>
        <pc:sldMkLst>
          <pc:docMk/>
          <pc:sldMk cId="2520020850" sldId="341"/>
        </pc:sldMkLst>
        <pc:spChg chg="mod">
          <ac:chgData name="Shailja Mishra" userId="09f6d497-7c92-47e8-91f0-17cd1f0da71f" providerId="ADAL" clId="{F6C54E24-76A6-4A71-A7DE-1BF425605E3A}" dt="2024-03-02T11:44:34.393" v="136" actId="6549"/>
          <ac:spMkLst>
            <pc:docMk/>
            <pc:sldMk cId="2520020850" sldId="341"/>
            <ac:spMk id="2" creationId="{DCC802BC-1DE1-EE29-F2FF-C87CDE37AE88}"/>
          </ac:spMkLst>
        </pc:spChg>
        <pc:picChg chg="add mod">
          <ac:chgData name="Shailja Mishra" userId="09f6d497-7c92-47e8-91f0-17cd1f0da71f" providerId="ADAL" clId="{F6C54E24-76A6-4A71-A7DE-1BF425605E3A}" dt="2024-03-02T11:44:27.138" v="122" actId="1076"/>
          <ac:picMkLst>
            <pc:docMk/>
            <pc:sldMk cId="2520020850" sldId="341"/>
            <ac:picMk id="6" creationId="{C513A4D4-8E9E-EC25-02BC-8EBAC0F13303}"/>
          </ac:picMkLst>
        </pc:picChg>
        <pc:picChg chg="del">
          <ac:chgData name="Shailja Mishra" userId="09f6d497-7c92-47e8-91f0-17cd1f0da71f" providerId="ADAL" clId="{F6C54E24-76A6-4A71-A7DE-1BF425605E3A}" dt="2024-03-02T11:44:19.718" v="119" actId="478"/>
          <ac:picMkLst>
            <pc:docMk/>
            <pc:sldMk cId="2520020850" sldId="341"/>
            <ac:picMk id="9" creationId="{2115187C-37AF-3EDC-3BF7-3A054D2E22FB}"/>
          </ac:picMkLst>
        </pc:picChg>
      </pc:sldChg>
      <pc:sldChg chg="del">
        <pc:chgData name="Shailja Mishra" userId="09f6d497-7c92-47e8-91f0-17cd1f0da71f" providerId="ADAL" clId="{F6C54E24-76A6-4A71-A7DE-1BF425605E3A}" dt="2024-03-02T11:28:19.802" v="24" actId="47"/>
        <pc:sldMkLst>
          <pc:docMk/>
          <pc:sldMk cId="3056309716" sldId="342"/>
        </pc:sldMkLst>
      </pc:sldChg>
      <pc:sldChg chg="addSp delSp modSp add mod modNotesTx">
        <pc:chgData name="Shailja Mishra" userId="09f6d497-7c92-47e8-91f0-17cd1f0da71f" providerId="ADAL" clId="{F6C54E24-76A6-4A71-A7DE-1BF425605E3A}" dt="2024-03-02T11:48:24.479" v="265" actId="20577"/>
        <pc:sldMkLst>
          <pc:docMk/>
          <pc:sldMk cId="4208363969" sldId="342"/>
        </pc:sldMkLst>
        <pc:picChg chg="del">
          <ac:chgData name="Shailja Mishra" userId="09f6d497-7c92-47e8-91f0-17cd1f0da71f" providerId="ADAL" clId="{F6C54E24-76A6-4A71-A7DE-1BF425605E3A}" dt="2024-03-02T11:46:42.284" v="138" actId="478"/>
          <ac:picMkLst>
            <pc:docMk/>
            <pc:sldMk cId="4208363969" sldId="342"/>
            <ac:picMk id="6" creationId="{C513A4D4-8E9E-EC25-02BC-8EBAC0F13303}"/>
          </ac:picMkLst>
        </pc:picChg>
        <pc:picChg chg="add mod">
          <ac:chgData name="Shailja Mishra" userId="09f6d497-7c92-47e8-91f0-17cd1f0da71f" providerId="ADAL" clId="{F6C54E24-76A6-4A71-A7DE-1BF425605E3A}" dt="2024-03-02T11:46:56.317" v="143" actId="1076"/>
          <ac:picMkLst>
            <pc:docMk/>
            <pc:sldMk cId="4208363969" sldId="342"/>
            <ac:picMk id="7" creationId="{FCDBDC72-6B7A-5EDA-D29B-FCC30F513FD8}"/>
          </ac:picMkLst>
        </pc:picChg>
      </pc:sldChg>
      <pc:sldChg chg="del">
        <pc:chgData name="Shailja Mishra" userId="09f6d497-7c92-47e8-91f0-17cd1f0da71f" providerId="ADAL" clId="{F6C54E24-76A6-4A71-A7DE-1BF425605E3A}" dt="2024-03-02T11:28:10.161" v="1" actId="47"/>
        <pc:sldMkLst>
          <pc:docMk/>
          <pc:sldMk cId="269250935" sldId="343"/>
        </pc:sldMkLst>
      </pc:sldChg>
      <pc:sldChg chg="addSp delSp modSp add mod">
        <pc:chgData name="Shailja Mishra" userId="09f6d497-7c92-47e8-91f0-17cd1f0da71f" providerId="ADAL" clId="{F6C54E24-76A6-4A71-A7DE-1BF425605E3A}" dt="2024-03-02T11:51:15.594" v="270" actId="1076"/>
        <pc:sldMkLst>
          <pc:docMk/>
          <pc:sldMk cId="3616399391" sldId="343"/>
        </pc:sldMkLst>
        <pc:picChg chg="add mod">
          <ac:chgData name="Shailja Mishra" userId="09f6d497-7c92-47e8-91f0-17cd1f0da71f" providerId="ADAL" clId="{F6C54E24-76A6-4A71-A7DE-1BF425605E3A}" dt="2024-03-02T11:51:15.594" v="270" actId="1076"/>
          <ac:picMkLst>
            <pc:docMk/>
            <pc:sldMk cId="3616399391" sldId="343"/>
            <ac:picMk id="6" creationId="{B90F5DCF-B470-7670-2101-EE88319D4C23}"/>
          </ac:picMkLst>
        </pc:picChg>
        <pc:picChg chg="del">
          <ac:chgData name="Shailja Mishra" userId="09f6d497-7c92-47e8-91f0-17cd1f0da71f" providerId="ADAL" clId="{F6C54E24-76A6-4A71-A7DE-1BF425605E3A}" dt="2024-03-02T11:51:05.890" v="267" actId="478"/>
          <ac:picMkLst>
            <pc:docMk/>
            <pc:sldMk cId="3616399391" sldId="343"/>
            <ac:picMk id="7" creationId="{FCDBDC72-6B7A-5EDA-D29B-FCC30F513FD8}"/>
          </ac:picMkLst>
        </pc:picChg>
      </pc:sldChg>
      <pc:sldChg chg="del">
        <pc:chgData name="Shailja Mishra" userId="09f6d497-7c92-47e8-91f0-17cd1f0da71f" providerId="ADAL" clId="{F6C54E24-76A6-4A71-A7DE-1BF425605E3A}" dt="2024-03-02T11:28:17.291" v="22" actId="47"/>
        <pc:sldMkLst>
          <pc:docMk/>
          <pc:sldMk cId="1708277427" sldId="344"/>
        </pc:sldMkLst>
      </pc:sldChg>
      <pc:sldChg chg="addSp delSp modSp add mod">
        <pc:chgData name="Shailja Mishra" userId="09f6d497-7c92-47e8-91f0-17cd1f0da71f" providerId="ADAL" clId="{F6C54E24-76A6-4A71-A7DE-1BF425605E3A}" dt="2024-03-02T11:56:38.707" v="277" actId="1076"/>
        <pc:sldMkLst>
          <pc:docMk/>
          <pc:sldMk cId="2377528265" sldId="344"/>
        </pc:sldMkLst>
        <pc:picChg chg="del">
          <ac:chgData name="Shailja Mishra" userId="09f6d497-7c92-47e8-91f0-17cd1f0da71f" providerId="ADAL" clId="{F6C54E24-76A6-4A71-A7DE-1BF425605E3A}" dt="2024-03-02T11:55:40.333" v="273" actId="478"/>
          <ac:picMkLst>
            <pc:docMk/>
            <pc:sldMk cId="2377528265" sldId="344"/>
            <ac:picMk id="6" creationId="{B90F5DCF-B470-7670-2101-EE88319D4C23}"/>
          </ac:picMkLst>
        </pc:picChg>
        <pc:picChg chg="add mod">
          <ac:chgData name="Shailja Mishra" userId="09f6d497-7c92-47e8-91f0-17cd1f0da71f" providerId="ADAL" clId="{F6C54E24-76A6-4A71-A7DE-1BF425605E3A}" dt="2024-03-02T11:56:38.707" v="277" actId="1076"/>
          <ac:picMkLst>
            <pc:docMk/>
            <pc:sldMk cId="2377528265" sldId="344"/>
            <ac:picMk id="7" creationId="{6E171D0C-C8EE-91CD-4CC1-22F878EB7A90}"/>
          </ac:picMkLst>
        </pc:picChg>
      </pc:sldChg>
      <pc:sldChg chg="addSp delSp modSp add mod">
        <pc:chgData name="Shailja Mishra" userId="09f6d497-7c92-47e8-91f0-17cd1f0da71f" providerId="ADAL" clId="{F6C54E24-76A6-4A71-A7DE-1BF425605E3A}" dt="2024-03-02T11:58:28.226" v="313" actId="20577"/>
        <pc:sldMkLst>
          <pc:docMk/>
          <pc:sldMk cId="1541214149" sldId="345"/>
        </pc:sldMkLst>
        <pc:spChg chg="mod">
          <ac:chgData name="Shailja Mishra" userId="09f6d497-7c92-47e8-91f0-17cd1f0da71f" providerId="ADAL" clId="{F6C54E24-76A6-4A71-A7DE-1BF425605E3A}" dt="2024-03-02T11:58:28.226" v="313" actId="20577"/>
          <ac:spMkLst>
            <pc:docMk/>
            <pc:sldMk cId="1541214149" sldId="345"/>
            <ac:spMk id="2" creationId="{DCC802BC-1DE1-EE29-F2FF-C87CDE37AE88}"/>
          </ac:spMkLst>
        </pc:spChg>
        <pc:picChg chg="del">
          <ac:chgData name="Shailja Mishra" userId="09f6d497-7c92-47e8-91f0-17cd1f0da71f" providerId="ADAL" clId="{F6C54E24-76A6-4A71-A7DE-1BF425605E3A}" dt="2024-03-02T11:55:42.649" v="274" actId="478"/>
          <ac:picMkLst>
            <pc:docMk/>
            <pc:sldMk cId="1541214149" sldId="345"/>
            <ac:picMk id="6" creationId="{B90F5DCF-B470-7670-2101-EE88319D4C23}"/>
          </ac:picMkLst>
        </pc:picChg>
        <pc:picChg chg="add mod">
          <ac:chgData name="Shailja Mishra" userId="09f6d497-7c92-47e8-91f0-17cd1f0da71f" providerId="ADAL" clId="{F6C54E24-76A6-4A71-A7DE-1BF425605E3A}" dt="2024-03-02T11:57:30.801" v="281" actId="1076"/>
          <ac:picMkLst>
            <pc:docMk/>
            <pc:sldMk cId="1541214149" sldId="345"/>
            <ac:picMk id="7" creationId="{2552A79B-4A32-88FC-0920-9E7A8D16447B}"/>
          </ac:picMkLst>
        </pc:picChg>
      </pc:sldChg>
      <pc:sldChg chg="del">
        <pc:chgData name="Shailja Mishra" userId="09f6d497-7c92-47e8-91f0-17cd1f0da71f" providerId="ADAL" clId="{F6C54E24-76A6-4A71-A7DE-1BF425605E3A}" dt="2024-03-02T11:28:10.873" v="3" actId="47"/>
        <pc:sldMkLst>
          <pc:docMk/>
          <pc:sldMk cId="4263679264" sldId="345"/>
        </pc:sldMkLst>
      </pc:sldChg>
      <pc:sldChg chg="addSp delSp modSp add mod">
        <pc:chgData name="Shailja Mishra" userId="09f6d497-7c92-47e8-91f0-17cd1f0da71f" providerId="ADAL" clId="{F6C54E24-76A6-4A71-A7DE-1BF425605E3A}" dt="2024-03-02T11:58:13.017" v="305" actId="20577"/>
        <pc:sldMkLst>
          <pc:docMk/>
          <pc:sldMk cId="2669202741" sldId="346"/>
        </pc:sldMkLst>
        <pc:spChg chg="mod">
          <ac:chgData name="Shailja Mishra" userId="09f6d497-7c92-47e8-91f0-17cd1f0da71f" providerId="ADAL" clId="{F6C54E24-76A6-4A71-A7DE-1BF425605E3A}" dt="2024-03-02T11:58:13.017" v="305" actId="20577"/>
          <ac:spMkLst>
            <pc:docMk/>
            <pc:sldMk cId="2669202741" sldId="346"/>
            <ac:spMk id="2" creationId="{DCC802BC-1DE1-EE29-F2FF-C87CDE37AE88}"/>
          </ac:spMkLst>
        </pc:spChg>
        <pc:picChg chg="add mod">
          <ac:chgData name="Shailja Mishra" userId="09f6d497-7c92-47e8-91f0-17cd1f0da71f" providerId="ADAL" clId="{F6C54E24-76A6-4A71-A7DE-1BF425605E3A}" dt="2024-03-02T11:58:05.331" v="286" actId="1076"/>
          <ac:picMkLst>
            <pc:docMk/>
            <pc:sldMk cId="2669202741" sldId="346"/>
            <ac:picMk id="6" creationId="{FD11D85A-780B-6377-D47E-0206EC42ACA5}"/>
          </ac:picMkLst>
        </pc:picChg>
        <pc:picChg chg="del">
          <ac:chgData name="Shailja Mishra" userId="09f6d497-7c92-47e8-91f0-17cd1f0da71f" providerId="ADAL" clId="{F6C54E24-76A6-4A71-A7DE-1BF425605E3A}" dt="2024-03-02T11:57:57.668" v="283" actId="478"/>
          <ac:picMkLst>
            <pc:docMk/>
            <pc:sldMk cId="2669202741" sldId="346"/>
            <ac:picMk id="7" creationId="{2552A79B-4A32-88FC-0920-9E7A8D16447B}"/>
          </ac:picMkLst>
        </pc:picChg>
      </pc:sldChg>
      <pc:sldChg chg="del">
        <pc:chgData name="Shailja Mishra" userId="09f6d497-7c92-47e8-91f0-17cd1f0da71f" providerId="ADAL" clId="{F6C54E24-76A6-4A71-A7DE-1BF425605E3A}" dt="2024-03-02T11:28:18.452" v="23" actId="47"/>
        <pc:sldMkLst>
          <pc:docMk/>
          <pc:sldMk cId="3703124183" sldId="346"/>
        </pc:sldMkLst>
      </pc:sldChg>
      <pc:sldChg chg="del">
        <pc:chgData name="Shailja Mishra" userId="09f6d497-7c92-47e8-91f0-17cd1f0da71f" providerId="ADAL" clId="{F6C54E24-76A6-4A71-A7DE-1BF425605E3A}" dt="2024-03-02T11:28:10.506" v="2" actId="47"/>
        <pc:sldMkLst>
          <pc:docMk/>
          <pc:sldMk cId="708901872" sldId="347"/>
        </pc:sldMkLst>
      </pc:sldChg>
      <pc:sldChg chg="addSp delSp modSp add mod">
        <pc:chgData name="Shailja Mishra" userId="09f6d497-7c92-47e8-91f0-17cd1f0da71f" providerId="ADAL" clId="{F6C54E24-76A6-4A71-A7DE-1BF425605E3A}" dt="2024-03-03T02:12:50.508" v="337" actId="20577"/>
        <pc:sldMkLst>
          <pc:docMk/>
          <pc:sldMk cId="1043040685" sldId="347"/>
        </pc:sldMkLst>
        <pc:spChg chg="mod">
          <ac:chgData name="Shailja Mishra" userId="09f6d497-7c92-47e8-91f0-17cd1f0da71f" providerId="ADAL" clId="{F6C54E24-76A6-4A71-A7DE-1BF425605E3A}" dt="2024-03-03T02:12:50.508" v="337" actId="20577"/>
          <ac:spMkLst>
            <pc:docMk/>
            <pc:sldMk cId="1043040685" sldId="347"/>
            <ac:spMk id="2" creationId="{DCC802BC-1DE1-EE29-F2FF-C87CDE37AE88}"/>
          </ac:spMkLst>
        </pc:spChg>
        <pc:picChg chg="del">
          <ac:chgData name="Shailja Mishra" userId="09f6d497-7c92-47e8-91f0-17cd1f0da71f" providerId="ADAL" clId="{F6C54E24-76A6-4A71-A7DE-1BF425605E3A}" dt="2024-03-03T02:12:39.624" v="315" actId="478"/>
          <ac:picMkLst>
            <pc:docMk/>
            <pc:sldMk cId="1043040685" sldId="347"/>
            <ac:picMk id="6" creationId="{FD11D85A-780B-6377-D47E-0206EC42ACA5}"/>
          </ac:picMkLst>
        </pc:picChg>
        <pc:picChg chg="add mod">
          <ac:chgData name="Shailja Mishra" userId="09f6d497-7c92-47e8-91f0-17cd1f0da71f" providerId="ADAL" clId="{F6C54E24-76A6-4A71-A7DE-1BF425605E3A}" dt="2024-03-03T02:12:43.898" v="317" actId="1076"/>
          <ac:picMkLst>
            <pc:docMk/>
            <pc:sldMk cId="1043040685" sldId="347"/>
            <ac:picMk id="7" creationId="{B5893F5C-B7AD-E744-DD6F-50738C3C6F44}"/>
          </ac:picMkLst>
        </pc:picChg>
      </pc:sldChg>
      <pc:sldChg chg="del">
        <pc:chgData name="Shailja Mishra" userId="09f6d497-7c92-47e8-91f0-17cd1f0da71f" providerId="ADAL" clId="{F6C54E24-76A6-4A71-A7DE-1BF425605E3A}" dt="2024-03-02T11:28:16.937" v="21" actId="47"/>
        <pc:sldMkLst>
          <pc:docMk/>
          <pc:sldMk cId="1011619751" sldId="348"/>
        </pc:sldMkLst>
      </pc:sldChg>
      <pc:sldChg chg="addSp delSp modSp add mod">
        <pc:chgData name="Shailja Mishra" userId="09f6d497-7c92-47e8-91f0-17cd1f0da71f" providerId="ADAL" clId="{F6C54E24-76A6-4A71-A7DE-1BF425605E3A}" dt="2024-03-03T02:21:26.403" v="373" actId="1076"/>
        <pc:sldMkLst>
          <pc:docMk/>
          <pc:sldMk cId="2135826645" sldId="348"/>
        </pc:sldMkLst>
        <pc:spChg chg="mod">
          <ac:chgData name="Shailja Mishra" userId="09f6d497-7c92-47e8-91f0-17cd1f0da71f" providerId="ADAL" clId="{F6C54E24-76A6-4A71-A7DE-1BF425605E3A}" dt="2024-03-03T02:19:49.317" v="361" actId="20577"/>
          <ac:spMkLst>
            <pc:docMk/>
            <pc:sldMk cId="2135826645" sldId="348"/>
            <ac:spMk id="2" creationId="{DCC802BC-1DE1-EE29-F2FF-C87CDE37AE88}"/>
          </ac:spMkLst>
        </pc:spChg>
        <pc:picChg chg="add mod">
          <ac:chgData name="Shailja Mishra" userId="09f6d497-7c92-47e8-91f0-17cd1f0da71f" providerId="ADAL" clId="{F6C54E24-76A6-4A71-A7DE-1BF425605E3A}" dt="2024-03-03T02:21:26.403" v="373" actId="1076"/>
          <ac:picMkLst>
            <pc:docMk/>
            <pc:sldMk cId="2135826645" sldId="348"/>
            <ac:picMk id="6" creationId="{705BC0FD-8956-7637-4657-7C3D2EBAD0C9}"/>
          </ac:picMkLst>
        </pc:picChg>
        <pc:picChg chg="del">
          <ac:chgData name="Shailja Mishra" userId="09f6d497-7c92-47e8-91f0-17cd1f0da71f" providerId="ADAL" clId="{F6C54E24-76A6-4A71-A7DE-1BF425605E3A}" dt="2024-03-03T02:18:15.610" v="341" actId="478"/>
          <ac:picMkLst>
            <pc:docMk/>
            <pc:sldMk cId="2135826645" sldId="348"/>
            <ac:picMk id="7" creationId="{B5893F5C-B7AD-E744-DD6F-50738C3C6F44}"/>
          </ac:picMkLst>
        </pc:picChg>
      </pc:sldChg>
      <pc:sldChg chg="del">
        <pc:chgData name="Shailja Mishra" userId="09f6d497-7c92-47e8-91f0-17cd1f0da71f" providerId="ADAL" clId="{F6C54E24-76A6-4A71-A7DE-1BF425605E3A}" dt="2024-03-02T11:28:11.195" v="4" actId="47"/>
        <pc:sldMkLst>
          <pc:docMk/>
          <pc:sldMk cId="432699589" sldId="349"/>
        </pc:sldMkLst>
      </pc:sldChg>
      <pc:sldChg chg="addSp delSp modSp add mod">
        <pc:chgData name="Shailja Mishra" userId="09f6d497-7c92-47e8-91f0-17cd1f0da71f" providerId="ADAL" clId="{F6C54E24-76A6-4A71-A7DE-1BF425605E3A}" dt="2024-03-03T02:20:51.668" v="370" actId="1076"/>
        <pc:sldMkLst>
          <pc:docMk/>
          <pc:sldMk cId="2415468493" sldId="349"/>
        </pc:sldMkLst>
        <pc:spChg chg="mod">
          <ac:chgData name="Shailja Mishra" userId="09f6d497-7c92-47e8-91f0-17cd1f0da71f" providerId="ADAL" clId="{F6C54E24-76A6-4A71-A7DE-1BF425605E3A}" dt="2024-03-03T02:19:56.053" v="367" actId="20577"/>
          <ac:spMkLst>
            <pc:docMk/>
            <pc:sldMk cId="2415468493" sldId="349"/>
            <ac:spMk id="2" creationId="{DCC802BC-1DE1-EE29-F2FF-C87CDE37AE88}"/>
          </ac:spMkLst>
        </pc:spChg>
        <pc:picChg chg="add mod">
          <ac:chgData name="Shailja Mishra" userId="09f6d497-7c92-47e8-91f0-17cd1f0da71f" providerId="ADAL" clId="{F6C54E24-76A6-4A71-A7DE-1BF425605E3A}" dt="2024-03-03T02:20:51.668" v="370" actId="1076"/>
          <ac:picMkLst>
            <pc:docMk/>
            <pc:sldMk cId="2415468493" sldId="349"/>
            <ac:picMk id="6" creationId="{96767108-4E6C-8184-FCE8-46521CEA0F6F}"/>
          </ac:picMkLst>
        </pc:picChg>
        <pc:picChg chg="del">
          <ac:chgData name="Shailja Mishra" userId="09f6d497-7c92-47e8-91f0-17cd1f0da71f" providerId="ADAL" clId="{F6C54E24-76A6-4A71-A7DE-1BF425605E3A}" dt="2024-03-03T02:18:17.373" v="342" actId="478"/>
          <ac:picMkLst>
            <pc:docMk/>
            <pc:sldMk cId="2415468493" sldId="349"/>
            <ac:picMk id="7" creationId="{B5893F5C-B7AD-E744-DD6F-50738C3C6F44}"/>
          </ac:picMkLst>
        </pc:picChg>
      </pc:sldChg>
      <pc:sldChg chg="addSp delSp modSp add mod ord">
        <pc:chgData name="Shailja Mishra" userId="09f6d497-7c92-47e8-91f0-17cd1f0da71f" providerId="ADAL" clId="{F6C54E24-76A6-4A71-A7DE-1BF425605E3A}" dt="2024-03-03T02:19:41.739" v="355"/>
        <pc:sldMkLst>
          <pc:docMk/>
          <pc:sldMk cId="3050390696" sldId="350"/>
        </pc:sldMkLst>
        <pc:spChg chg="mod">
          <ac:chgData name="Shailja Mishra" userId="09f6d497-7c92-47e8-91f0-17cd1f0da71f" providerId="ADAL" clId="{F6C54E24-76A6-4A71-A7DE-1BF425605E3A}" dt="2024-03-03T02:19:28.849" v="351" actId="20577"/>
          <ac:spMkLst>
            <pc:docMk/>
            <pc:sldMk cId="3050390696" sldId="350"/>
            <ac:spMk id="2" creationId="{DCC802BC-1DE1-EE29-F2FF-C87CDE37AE88}"/>
          </ac:spMkLst>
        </pc:spChg>
        <pc:picChg chg="add mod">
          <ac:chgData name="Shailja Mishra" userId="09f6d497-7c92-47e8-91f0-17cd1f0da71f" providerId="ADAL" clId="{F6C54E24-76A6-4A71-A7DE-1BF425605E3A}" dt="2024-03-03T02:19:37.037" v="353" actId="1076"/>
          <ac:picMkLst>
            <pc:docMk/>
            <pc:sldMk cId="3050390696" sldId="350"/>
            <ac:picMk id="6" creationId="{0E47C69C-9543-969B-5F2B-4373CAAEABA8}"/>
          </ac:picMkLst>
        </pc:picChg>
        <pc:picChg chg="del">
          <ac:chgData name="Shailja Mishra" userId="09f6d497-7c92-47e8-91f0-17cd1f0da71f" providerId="ADAL" clId="{F6C54E24-76A6-4A71-A7DE-1BF425605E3A}" dt="2024-03-03T02:18:19.085" v="343" actId="478"/>
          <ac:picMkLst>
            <pc:docMk/>
            <pc:sldMk cId="3050390696" sldId="350"/>
            <ac:picMk id="7" creationId="{B5893F5C-B7AD-E744-DD6F-50738C3C6F44}"/>
          </ac:picMkLst>
        </pc:picChg>
      </pc:sldChg>
      <pc:sldChg chg="del">
        <pc:chgData name="Shailja Mishra" userId="09f6d497-7c92-47e8-91f0-17cd1f0da71f" providerId="ADAL" clId="{F6C54E24-76A6-4A71-A7DE-1BF425605E3A}" dt="2024-03-02T11:28:16.577" v="20" actId="47"/>
        <pc:sldMkLst>
          <pc:docMk/>
          <pc:sldMk cId="4112508261" sldId="350"/>
        </pc:sldMkLst>
      </pc:sldChg>
      <pc:sldChg chg="addSp delSp modSp add mod">
        <pc:chgData name="Shailja Mishra" userId="09f6d497-7c92-47e8-91f0-17cd1f0da71f" providerId="ADAL" clId="{F6C54E24-76A6-4A71-A7DE-1BF425605E3A}" dt="2024-03-03T02:23:28.833" v="398" actId="1076"/>
        <pc:sldMkLst>
          <pc:docMk/>
          <pc:sldMk cId="823730396" sldId="351"/>
        </pc:sldMkLst>
        <pc:spChg chg="mod">
          <ac:chgData name="Shailja Mishra" userId="09f6d497-7c92-47e8-91f0-17cd1f0da71f" providerId="ADAL" clId="{F6C54E24-76A6-4A71-A7DE-1BF425605E3A}" dt="2024-03-03T02:22:34.648" v="394" actId="6549"/>
          <ac:spMkLst>
            <pc:docMk/>
            <pc:sldMk cId="823730396" sldId="351"/>
            <ac:spMk id="2" creationId="{DCC802BC-1DE1-EE29-F2FF-C87CDE37AE88}"/>
          </ac:spMkLst>
        </pc:spChg>
        <pc:picChg chg="del">
          <ac:chgData name="Shailja Mishra" userId="09f6d497-7c92-47e8-91f0-17cd1f0da71f" providerId="ADAL" clId="{F6C54E24-76A6-4A71-A7DE-1BF425605E3A}" dt="2024-03-03T02:22:41.093" v="395" actId="478"/>
          <ac:picMkLst>
            <pc:docMk/>
            <pc:sldMk cId="823730396" sldId="351"/>
            <ac:picMk id="6" creationId="{96767108-4E6C-8184-FCE8-46521CEA0F6F}"/>
          </ac:picMkLst>
        </pc:picChg>
        <pc:picChg chg="add mod">
          <ac:chgData name="Shailja Mishra" userId="09f6d497-7c92-47e8-91f0-17cd1f0da71f" providerId="ADAL" clId="{F6C54E24-76A6-4A71-A7DE-1BF425605E3A}" dt="2024-03-03T02:23:28.833" v="398" actId="1076"/>
          <ac:picMkLst>
            <pc:docMk/>
            <pc:sldMk cId="823730396" sldId="351"/>
            <ac:picMk id="7" creationId="{FF84814E-155A-7D21-F23D-A84575DF3357}"/>
          </ac:picMkLst>
        </pc:picChg>
      </pc:sldChg>
      <pc:sldChg chg="del">
        <pc:chgData name="Shailja Mishra" userId="09f6d497-7c92-47e8-91f0-17cd1f0da71f" providerId="ADAL" clId="{F6C54E24-76A6-4A71-A7DE-1BF425605E3A}" dt="2024-03-02T11:28:11.498" v="5" actId="47"/>
        <pc:sldMkLst>
          <pc:docMk/>
          <pc:sldMk cId="4123776006" sldId="351"/>
        </pc:sldMkLst>
      </pc:sldChg>
      <pc:sldChg chg="addSp delSp modSp add mod">
        <pc:chgData name="Shailja Mishra" userId="09f6d497-7c92-47e8-91f0-17cd1f0da71f" providerId="ADAL" clId="{F6C54E24-76A6-4A71-A7DE-1BF425605E3A}" dt="2024-03-03T03:22:54.661" v="408" actId="1076"/>
        <pc:sldMkLst>
          <pc:docMk/>
          <pc:sldMk cId="522259994" sldId="352"/>
        </pc:sldMkLst>
        <pc:picChg chg="add mod">
          <ac:chgData name="Shailja Mishra" userId="09f6d497-7c92-47e8-91f0-17cd1f0da71f" providerId="ADAL" clId="{F6C54E24-76A6-4A71-A7DE-1BF425605E3A}" dt="2024-03-03T03:22:54.661" v="408" actId="1076"/>
          <ac:picMkLst>
            <pc:docMk/>
            <pc:sldMk cId="522259994" sldId="352"/>
            <ac:picMk id="6" creationId="{9B5220A5-9789-5BCA-A3BE-3DD9BE310CF5}"/>
          </ac:picMkLst>
        </pc:picChg>
        <pc:picChg chg="del">
          <ac:chgData name="Shailja Mishra" userId="09f6d497-7c92-47e8-91f0-17cd1f0da71f" providerId="ADAL" clId="{F6C54E24-76A6-4A71-A7DE-1BF425605E3A}" dt="2024-03-03T03:22:43.496" v="405" actId="478"/>
          <ac:picMkLst>
            <pc:docMk/>
            <pc:sldMk cId="522259994" sldId="352"/>
            <ac:picMk id="12" creationId="{88A5D977-55F4-441E-823C-BEF014180CE8}"/>
          </ac:picMkLst>
        </pc:picChg>
      </pc:sldChg>
      <pc:sldChg chg="del">
        <pc:chgData name="Shailja Mishra" userId="09f6d497-7c92-47e8-91f0-17cd1f0da71f" providerId="ADAL" clId="{F6C54E24-76A6-4A71-A7DE-1BF425605E3A}" dt="2024-03-02T11:28:16.195" v="19" actId="47"/>
        <pc:sldMkLst>
          <pc:docMk/>
          <pc:sldMk cId="3171076316" sldId="352"/>
        </pc:sldMkLst>
      </pc:sldChg>
      <pc:sldChg chg="add del setBg">
        <pc:chgData name="Shailja Mishra" userId="09f6d497-7c92-47e8-91f0-17cd1f0da71f" providerId="ADAL" clId="{F6C54E24-76A6-4A71-A7DE-1BF425605E3A}" dt="2024-03-03T03:22:41.518" v="404" actId="47"/>
        <pc:sldMkLst>
          <pc:docMk/>
          <pc:sldMk cId="695885945" sldId="353"/>
        </pc:sldMkLst>
      </pc:sldChg>
      <pc:sldChg chg="del">
        <pc:chgData name="Shailja Mishra" userId="09f6d497-7c92-47e8-91f0-17cd1f0da71f" providerId="ADAL" clId="{F6C54E24-76A6-4A71-A7DE-1BF425605E3A}" dt="2024-03-02T11:28:11.794" v="6" actId="47"/>
        <pc:sldMkLst>
          <pc:docMk/>
          <pc:sldMk cId="1906538519" sldId="353"/>
        </pc:sldMkLst>
      </pc:sldChg>
      <pc:sldChg chg="del">
        <pc:chgData name="Shailja Mishra" userId="09f6d497-7c92-47e8-91f0-17cd1f0da71f" providerId="ADAL" clId="{F6C54E24-76A6-4A71-A7DE-1BF425605E3A}" dt="2024-03-02T11:28:12.920" v="10" actId="47"/>
        <pc:sldMkLst>
          <pc:docMk/>
          <pc:sldMk cId="1991123953" sldId="354"/>
        </pc:sldMkLst>
      </pc:sldChg>
      <pc:sldChg chg="add">
        <pc:chgData name="Shailja Mishra" userId="09f6d497-7c92-47e8-91f0-17cd1f0da71f" providerId="ADAL" clId="{F6C54E24-76A6-4A71-A7DE-1BF425605E3A}" dt="2024-03-03T03:22:39.651" v="403" actId="2890"/>
        <pc:sldMkLst>
          <pc:docMk/>
          <pc:sldMk cId="3517422235" sldId="354"/>
        </pc:sldMkLst>
      </pc:sldChg>
      <pc:sldChg chg="del">
        <pc:chgData name="Shailja Mishra" userId="09f6d497-7c92-47e8-91f0-17cd1f0da71f" providerId="ADAL" clId="{F6C54E24-76A6-4A71-A7DE-1BF425605E3A}" dt="2024-03-02T11:28:14.140" v="14" actId="47"/>
        <pc:sldMkLst>
          <pc:docMk/>
          <pc:sldMk cId="2232212890" sldId="355"/>
        </pc:sldMkLst>
      </pc:sldChg>
      <pc:sldChg chg="delSp add mod">
        <pc:chgData name="Shailja Mishra" userId="09f6d497-7c92-47e8-91f0-17cd1f0da71f" providerId="ADAL" clId="{F6C54E24-76A6-4A71-A7DE-1BF425605E3A}" dt="2024-03-03T03:38:07.551" v="410" actId="478"/>
        <pc:sldMkLst>
          <pc:docMk/>
          <pc:sldMk cId="2654908926" sldId="355"/>
        </pc:sldMkLst>
        <pc:picChg chg="del">
          <ac:chgData name="Shailja Mishra" userId="09f6d497-7c92-47e8-91f0-17cd1f0da71f" providerId="ADAL" clId="{F6C54E24-76A6-4A71-A7DE-1BF425605E3A}" dt="2024-03-03T03:38:07.551" v="410" actId="478"/>
          <ac:picMkLst>
            <pc:docMk/>
            <pc:sldMk cId="2654908926" sldId="355"/>
            <ac:picMk id="12" creationId="{88A5D977-55F4-441E-823C-BEF014180CE8}"/>
          </ac:picMkLst>
        </pc:picChg>
      </pc:sldChg>
      <pc:sldChg chg="del">
        <pc:chgData name="Shailja Mishra" userId="09f6d497-7c92-47e8-91f0-17cd1f0da71f" providerId="ADAL" clId="{F6C54E24-76A6-4A71-A7DE-1BF425605E3A}" dt="2024-03-02T11:28:13.305" v="11" actId="47"/>
        <pc:sldMkLst>
          <pc:docMk/>
          <pc:sldMk cId="1048729854" sldId="356"/>
        </pc:sldMkLst>
      </pc:sldChg>
      <pc:sldChg chg="del">
        <pc:chgData name="Shailja Mishra" userId="09f6d497-7c92-47e8-91f0-17cd1f0da71f" providerId="ADAL" clId="{F6C54E24-76A6-4A71-A7DE-1BF425605E3A}" dt="2024-03-02T11:28:13.860" v="13" actId="47"/>
        <pc:sldMkLst>
          <pc:docMk/>
          <pc:sldMk cId="1400416045" sldId="357"/>
        </pc:sldMkLst>
      </pc:sldChg>
      <pc:sldChg chg="del">
        <pc:chgData name="Shailja Mishra" userId="09f6d497-7c92-47e8-91f0-17cd1f0da71f" providerId="ADAL" clId="{F6C54E24-76A6-4A71-A7DE-1BF425605E3A}" dt="2024-03-02T11:28:13.630" v="12" actId="47"/>
        <pc:sldMkLst>
          <pc:docMk/>
          <pc:sldMk cId="2701551682" sldId="358"/>
        </pc:sldMkLst>
      </pc:sldChg>
      <pc:sldChg chg="del">
        <pc:chgData name="Shailja Mishra" userId="09f6d497-7c92-47e8-91f0-17cd1f0da71f" providerId="ADAL" clId="{F6C54E24-76A6-4A71-A7DE-1BF425605E3A}" dt="2024-03-02T11:28:14.641" v="15" actId="47"/>
        <pc:sldMkLst>
          <pc:docMk/>
          <pc:sldMk cId="561932731" sldId="359"/>
        </pc:sldMkLst>
      </pc:sldChg>
      <pc:sldChg chg="del">
        <pc:chgData name="Shailja Mishra" userId="09f6d497-7c92-47e8-91f0-17cd1f0da71f" providerId="ADAL" clId="{F6C54E24-76A6-4A71-A7DE-1BF425605E3A}" dt="2024-03-02T11:28:15.744" v="18" actId="47"/>
        <pc:sldMkLst>
          <pc:docMk/>
          <pc:sldMk cId="2900233522" sldId="360"/>
        </pc:sldMkLst>
      </pc:sldChg>
      <pc:sldChg chg="del">
        <pc:chgData name="Shailja Mishra" userId="09f6d497-7c92-47e8-91f0-17cd1f0da71f" providerId="ADAL" clId="{F6C54E24-76A6-4A71-A7DE-1BF425605E3A}" dt="2024-03-02T11:28:12.066" v="7" actId="47"/>
        <pc:sldMkLst>
          <pc:docMk/>
          <pc:sldMk cId="2120291439" sldId="361"/>
        </pc:sldMkLst>
      </pc:sldChg>
      <pc:sldChg chg="del">
        <pc:chgData name="Shailja Mishra" userId="09f6d497-7c92-47e8-91f0-17cd1f0da71f" providerId="ADAL" clId="{F6C54E24-76A6-4A71-A7DE-1BF425605E3A}" dt="2024-03-02T11:28:15.385" v="17" actId="47"/>
        <pc:sldMkLst>
          <pc:docMk/>
          <pc:sldMk cId="2231395395" sldId="364"/>
        </pc:sldMkLst>
      </pc:sldChg>
      <pc:sldChg chg="del">
        <pc:chgData name="Shailja Mishra" userId="09f6d497-7c92-47e8-91f0-17cd1f0da71f" providerId="ADAL" clId="{F6C54E24-76A6-4A71-A7DE-1BF425605E3A}" dt="2024-03-02T11:28:12.318" v="8" actId="47"/>
        <pc:sldMkLst>
          <pc:docMk/>
          <pc:sldMk cId="2906421176" sldId="365"/>
        </pc:sldMkLst>
      </pc:sldChg>
      <pc:sldChg chg="del">
        <pc:chgData name="Shailja Mishra" userId="09f6d497-7c92-47e8-91f0-17cd1f0da71f" providerId="ADAL" clId="{F6C54E24-76A6-4A71-A7DE-1BF425605E3A}" dt="2024-03-02T11:28:14.989" v="16" actId="47"/>
        <pc:sldMkLst>
          <pc:docMk/>
          <pc:sldMk cId="1328914380" sldId="366"/>
        </pc:sldMkLst>
      </pc:sldChg>
      <pc:sldChg chg="del">
        <pc:chgData name="Shailja Mishra" userId="09f6d497-7c92-47e8-91f0-17cd1f0da71f" providerId="ADAL" clId="{F6C54E24-76A6-4A71-A7DE-1BF425605E3A}" dt="2024-03-02T11:28:12.595" v="9" actId="47"/>
        <pc:sldMkLst>
          <pc:docMk/>
          <pc:sldMk cId="1594162122" sldId="367"/>
        </pc:sldMkLst>
      </pc:sldChg>
    </pc:docChg>
  </pc:docChgLst>
  <pc:docChgLst>
    <pc:chgData name="Shailja Mishra" userId="09f6d497-7c92-47e8-91f0-17cd1f0da71f" providerId="ADAL" clId="{E99AB7E0-BF43-4162-AE3E-4C882C8C05D5}"/>
    <pc:docChg chg="undo custSel addSld delSld modSld sldOrd">
      <pc:chgData name="Shailja Mishra" userId="09f6d497-7c92-47e8-91f0-17cd1f0da71f" providerId="ADAL" clId="{E99AB7E0-BF43-4162-AE3E-4C882C8C05D5}" dt="2024-03-02T03:10:45.572" v="883" actId="1076"/>
      <pc:docMkLst>
        <pc:docMk/>
      </pc:docMkLst>
      <pc:sldChg chg="addSp delSp modSp mod">
        <pc:chgData name="Shailja Mishra" userId="09f6d497-7c92-47e8-91f0-17cd1f0da71f" providerId="ADAL" clId="{E99AB7E0-BF43-4162-AE3E-4C882C8C05D5}" dt="2024-03-01T17:44:30.151" v="684" actId="20577"/>
        <pc:sldMkLst>
          <pc:docMk/>
          <pc:sldMk cId="4000673879" sldId="338"/>
        </pc:sldMkLst>
        <pc:spChg chg="mod">
          <ac:chgData name="Shailja Mishra" userId="09f6d497-7c92-47e8-91f0-17cd1f0da71f" providerId="ADAL" clId="{E99AB7E0-BF43-4162-AE3E-4C882C8C05D5}" dt="2024-03-01T15:13:57.410" v="50" actId="6549"/>
          <ac:spMkLst>
            <pc:docMk/>
            <pc:sldMk cId="4000673879" sldId="338"/>
            <ac:spMk id="2" creationId="{DCC802BC-1DE1-EE29-F2FF-C87CDE37AE88}"/>
          </ac:spMkLst>
        </pc:spChg>
        <pc:spChg chg="add mod">
          <ac:chgData name="Shailja Mishra" userId="09f6d497-7c92-47e8-91f0-17cd1f0da71f" providerId="ADAL" clId="{E99AB7E0-BF43-4162-AE3E-4C882C8C05D5}" dt="2024-03-01T17:44:30.151" v="684" actId="20577"/>
          <ac:spMkLst>
            <pc:docMk/>
            <pc:sldMk cId="4000673879" sldId="338"/>
            <ac:spMk id="5" creationId="{7156E702-5E38-AD8B-7469-214D70F29031}"/>
          </ac:spMkLst>
        </pc:spChg>
        <pc:spChg chg="add mod">
          <ac:chgData name="Shailja Mishra" userId="09f6d497-7c92-47e8-91f0-17cd1f0da71f" providerId="ADAL" clId="{E99AB7E0-BF43-4162-AE3E-4C882C8C05D5}" dt="2024-03-01T17:04:34.538" v="287" actId="14100"/>
          <ac:spMkLst>
            <pc:docMk/>
            <pc:sldMk cId="4000673879" sldId="338"/>
            <ac:spMk id="7" creationId="{3703D345-D1EE-A346-F841-79D72F4A8DF8}"/>
          </ac:spMkLst>
        </pc:spChg>
        <pc:spChg chg="add mod">
          <ac:chgData name="Shailja Mishra" userId="09f6d497-7c92-47e8-91f0-17cd1f0da71f" providerId="ADAL" clId="{E99AB7E0-BF43-4162-AE3E-4C882C8C05D5}" dt="2024-03-01T17:04:34.538" v="287" actId="14100"/>
          <ac:spMkLst>
            <pc:docMk/>
            <pc:sldMk cId="4000673879" sldId="338"/>
            <ac:spMk id="8" creationId="{FF6EBA01-62C7-920C-CEF2-33EB018C12F7}"/>
          </ac:spMkLst>
        </pc:spChg>
        <pc:spChg chg="add mod">
          <ac:chgData name="Shailja Mishra" userId="09f6d497-7c92-47e8-91f0-17cd1f0da71f" providerId="ADAL" clId="{E99AB7E0-BF43-4162-AE3E-4C882C8C05D5}" dt="2024-03-01T17:04:34.538" v="287" actId="14100"/>
          <ac:spMkLst>
            <pc:docMk/>
            <pc:sldMk cId="4000673879" sldId="338"/>
            <ac:spMk id="9" creationId="{DB20A1F4-BA22-411C-A299-A667772E2EB3}"/>
          </ac:spMkLst>
        </pc:spChg>
        <pc:spChg chg="add mod">
          <ac:chgData name="Shailja Mishra" userId="09f6d497-7c92-47e8-91f0-17cd1f0da71f" providerId="ADAL" clId="{E99AB7E0-BF43-4162-AE3E-4C882C8C05D5}" dt="2024-03-01T17:04:34.538" v="287" actId="14100"/>
          <ac:spMkLst>
            <pc:docMk/>
            <pc:sldMk cId="4000673879" sldId="338"/>
            <ac:spMk id="10" creationId="{27363009-5C33-C5CD-649E-BFF44A707D25}"/>
          </ac:spMkLst>
        </pc:spChg>
        <pc:spChg chg="mod">
          <ac:chgData name="Shailja Mishra" userId="09f6d497-7c92-47e8-91f0-17cd1f0da71f" providerId="ADAL" clId="{E99AB7E0-BF43-4162-AE3E-4C882C8C05D5}" dt="2024-03-01T17:44:25.905" v="676" actId="6549"/>
          <ac:spMkLst>
            <pc:docMk/>
            <pc:sldMk cId="4000673879" sldId="338"/>
            <ac:spMk id="15" creationId="{FEAA3254-631C-64D2-72FB-2E02EF75986F}"/>
          </ac:spMkLst>
        </pc:spChg>
        <pc:picChg chg="del">
          <ac:chgData name="Shailja Mishra" userId="09f6d497-7c92-47e8-91f0-17cd1f0da71f" providerId="ADAL" clId="{E99AB7E0-BF43-4162-AE3E-4C882C8C05D5}" dt="2024-03-01T15:13:03.824" v="11" actId="478"/>
          <ac:picMkLst>
            <pc:docMk/>
            <pc:sldMk cId="4000673879" sldId="338"/>
            <ac:picMk id="6" creationId="{EC71330B-57B2-AE88-71B2-A8615C316F09}"/>
          </ac:picMkLst>
        </pc:picChg>
        <pc:picChg chg="add mod">
          <ac:chgData name="Shailja Mishra" userId="09f6d497-7c92-47e8-91f0-17cd1f0da71f" providerId="ADAL" clId="{E99AB7E0-BF43-4162-AE3E-4C882C8C05D5}" dt="2024-03-01T17:04:48.470" v="289" actId="1076"/>
          <ac:picMkLst>
            <pc:docMk/>
            <pc:sldMk cId="4000673879" sldId="338"/>
            <ac:picMk id="1026" creationId="{13B3EF85-B3FF-47A3-348E-B6CAAA0FA205}"/>
          </ac:picMkLst>
        </pc:picChg>
      </pc:sldChg>
      <pc:sldChg chg="del">
        <pc:chgData name="Shailja Mishra" userId="09f6d497-7c92-47e8-91f0-17cd1f0da71f" providerId="ADAL" clId="{E99AB7E0-BF43-4162-AE3E-4C882C8C05D5}" dt="2024-03-01T15:12:24.915" v="0" actId="47"/>
        <pc:sldMkLst>
          <pc:docMk/>
          <pc:sldMk cId="1312130465" sldId="339"/>
        </pc:sldMkLst>
      </pc:sldChg>
      <pc:sldChg chg="del">
        <pc:chgData name="Shailja Mishra" userId="09f6d497-7c92-47e8-91f0-17cd1f0da71f" providerId="ADAL" clId="{E99AB7E0-BF43-4162-AE3E-4C882C8C05D5}" dt="2024-03-01T15:12:48.255" v="7" actId="47"/>
        <pc:sldMkLst>
          <pc:docMk/>
          <pc:sldMk cId="2433464969" sldId="340"/>
        </pc:sldMkLst>
      </pc:sldChg>
      <pc:sldChg chg="addSp delSp modSp mod">
        <pc:chgData name="Shailja Mishra" userId="09f6d497-7c92-47e8-91f0-17cd1f0da71f" providerId="ADAL" clId="{E99AB7E0-BF43-4162-AE3E-4C882C8C05D5}" dt="2024-03-01T17:38:21.811" v="628" actId="6549"/>
        <pc:sldMkLst>
          <pc:docMk/>
          <pc:sldMk cId="355421287" sldId="341"/>
        </pc:sldMkLst>
        <pc:spChg chg="mod">
          <ac:chgData name="Shailja Mishra" userId="09f6d497-7c92-47e8-91f0-17cd1f0da71f" providerId="ADAL" clId="{E99AB7E0-BF43-4162-AE3E-4C882C8C05D5}" dt="2024-03-01T17:38:21.811" v="628" actId="6549"/>
          <ac:spMkLst>
            <pc:docMk/>
            <pc:sldMk cId="355421287" sldId="341"/>
            <ac:spMk id="2" creationId="{DCC802BC-1DE1-EE29-F2FF-C87CDE37AE88}"/>
          </ac:spMkLst>
        </pc:spChg>
        <pc:spChg chg="del mod">
          <ac:chgData name="Shailja Mishra" userId="09f6d497-7c92-47e8-91f0-17cd1f0da71f" providerId="ADAL" clId="{E99AB7E0-BF43-4162-AE3E-4C882C8C05D5}" dt="2024-03-01T15:12:57.374" v="9" actId="478"/>
          <ac:spMkLst>
            <pc:docMk/>
            <pc:sldMk cId="355421287" sldId="341"/>
            <ac:spMk id="7" creationId="{77ED0058-5AE4-6E0E-3F73-5C1DBE235318}"/>
          </ac:spMkLst>
        </pc:spChg>
        <pc:picChg chg="add mod">
          <ac:chgData name="Shailja Mishra" userId="09f6d497-7c92-47e8-91f0-17cd1f0da71f" providerId="ADAL" clId="{E99AB7E0-BF43-4162-AE3E-4C882C8C05D5}" dt="2024-03-01T17:12:22.484" v="312" actId="1038"/>
          <ac:picMkLst>
            <pc:docMk/>
            <pc:sldMk cId="355421287" sldId="341"/>
            <ac:picMk id="6" creationId="{AB2F6EAA-5A4E-4605-0302-313369A51292}"/>
          </ac:picMkLst>
        </pc:picChg>
      </pc:sldChg>
      <pc:sldChg chg="del">
        <pc:chgData name="Shailja Mishra" userId="09f6d497-7c92-47e8-91f0-17cd1f0da71f" providerId="ADAL" clId="{E99AB7E0-BF43-4162-AE3E-4C882C8C05D5}" dt="2024-03-01T15:12:47.553" v="6" actId="47"/>
        <pc:sldMkLst>
          <pc:docMk/>
          <pc:sldMk cId="180393053" sldId="342"/>
        </pc:sldMkLst>
      </pc:sldChg>
      <pc:sldChg chg="addSp modSp add mod">
        <pc:chgData name="Shailja Mishra" userId="09f6d497-7c92-47e8-91f0-17cd1f0da71f" providerId="ADAL" clId="{E99AB7E0-BF43-4162-AE3E-4C882C8C05D5}" dt="2024-03-01T17:38:27.543" v="629"/>
        <pc:sldMkLst>
          <pc:docMk/>
          <pc:sldMk cId="3056309716" sldId="342"/>
        </pc:sldMkLst>
        <pc:spChg chg="mod">
          <ac:chgData name="Shailja Mishra" userId="09f6d497-7c92-47e8-91f0-17cd1f0da71f" providerId="ADAL" clId="{E99AB7E0-BF43-4162-AE3E-4C882C8C05D5}" dt="2024-03-01T17:38:27.543" v="629"/>
          <ac:spMkLst>
            <pc:docMk/>
            <pc:sldMk cId="3056309716" sldId="342"/>
            <ac:spMk id="2" creationId="{DCC802BC-1DE1-EE29-F2FF-C87CDE37AE88}"/>
          </ac:spMkLst>
        </pc:spChg>
        <pc:spChg chg="add mod">
          <ac:chgData name="Shailja Mishra" userId="09f6d497-7c92-47e8-91f0-17cd1f0da71f" providerId="ADAL" clId="{E99AB7E0-BF43-4162-AE3E-4C882C8C05D5}" dt="2024-03-01T17:15:50.952" v="342" actId="14100"/>
          <ac:spMkLst>
            <pc:docMk/>
            <pc:sldMk cId="3056309716" sldId="342"/>
            <ac:spMk id="7" creationId="{F2CB0412-0D23-C53C-EA06-DA4508929C91}"/>
          </ac:spMkLst>
        </pc:spChg>
        <pc:spChg chg="add mod">
          <ac:chgData name="Shailja Mishra" userId="09f6d497-7c92-47e8-91f0-17cd1f0da71f" providerId="ADAL" clId="{E99AB7E0-BF43-4162-AE3E-4C882C8C05D5}" dt="2024-03-01T17:16:32.728" v="368" actId="1076"/>
          <ac:spMkLst>
            <pc:docMk/>
            <pc:sldMk cId="3056309716" sldId="342"/>
            <ac:spMk id="8" creationId="{B34D8402-F27F-E1CE-BEB9-E8436129A576}"/>
          </ac:spMkLst>
        </pc:spChg>
        <pc:spChg chg="add mod">
          <ac:chgData name="Shailja Mishra" userId="09f6d497-7c92-47e8-91f0-17cd1f0da71f" providerId="ADAL" clId="{E99AB7E0-BF43-4162-AE3E-4C882C8C05D5}" dt="2024-03-01T17:16:43.974" v="393" actId="14100"/>
          <ac:spMkLst>
            <pc:docMk/>
            <pc:sldMk cId="3056309716" sldId="342"/>
            <ac:spMk id="9" creationId="{2C4B2FBB-3592-147B-428E-4B0BAF53356D}"/>
          </ac:spMkLst>
        </pc:spChg>
        <pc:picChg chg="add mod">
          <ac:chgData name="Shailja Mishra" userId="09f6d497-7c92-47e8-91f0-17cd1f0da71f" providerId="ADAL" clId="{E99AB7E0-BF43-4162-AE3E-4C882C8C05D5}" dt="2024-03-01T17:14:20.344" v="316" actId="1076"/>
          <ac:picMkLst>
            <pc:docMk/>
            <pc:sldMk cId="3056309716" sldId="342"/>
            <ac:picMk id="6" creationId="{579112E2-EE59-A1C6-84A8-82CFB1B89C2D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8:30.423" v="630"/>
        <pc:sldMkLst>
          <pc:docMk/>
          <pc:sldMk cId="269250935" sldId="343"/>
        </pc:sldMkLst>
        <pc:spChg chg="mod">
          <ac:chgData name="Shailja Mishra" userId="09f6d497-7c92-47e8-91f0-17cd1f0da71f" providerId="ADAL" clId="{E99AB7E0-BF43-4162-AE3E-4C882C8C05D5}" dt="2024-03-01T17:38:30.423" v="630"/>
          <ac:spMkLst>
            <pc:docMk/>
            <pc:sldMk cId="269250935" sldId="343"/>
            <ac:spMk id="2" creationId="{DCC802BC-1DE1-EE29-F2FF-C87CDE37AE88}"/>
          </ac:spMkLst>
        </pc:spChg>
        <pc:spChg chg="del">
          <ac:chgData name="Shailja Mishra" userId="09f6d497-7c92-47e8-91f0-17cd1f0da71f" providerId="ADAL" clId="{E99AB7E0-BF43-4162-AE3E-4C882C8C05D5}" dt="2024-03-01T17:18:59.093" v="399" actId="478"/>
          <ac:spMkLst>
            <pc:docMk/>
            <pc:sldMk cId="269250935" sldId="343"/>
            <ac:spMk id="7" creationId="{F2CB0412-0D23-C53C-EA06-DA4508929C91}"/>
          </ac:spMkLst>
        </pc:spChg>
        <pc:spChg chg="del">
          <ac:chgData name="Shailja Mishra" userId="09f6d497-7c92-47e8-91f0-17cd1f0da71f" providerId="ADAL" clId="{E99AB7E0-BF43-4162-AE3E-4C882C8C05D5}" dt="2024-03-01T17:18:59.093" v="399" actId="478"/>
          <ac:spMkLst>
            <pc:docMk/>
            <pc:sldMk cId="269250935" sldId="343"/>
            <ac:spMk id="8" creationId="{B34D8402-F27F-E1CE-BEB9-E8436129A576}"/>
          </ac:spMkLst>
        </pc:spChg>
        <pc:spChg chg="del">
          <ac:chgData name="Shailja Mishra" userId="09f6d497-7c92-47e8-91f0-17cd1f0da71f" providerId="ADAL" clId="{E99AB7E0-BF43-4162-AE3E-4C882C8C05D5}" dt="2024-03-01T17:18:59.093" v="399" actId="478"/>
          <ac:spMkLst>
            <pc:docMk/>
            <pc:sldMk cId="269250935" sldId="343"/>
            <ac:spMk id="9" creationId="{2C4B2FBB-3592-147B-428E-4B0BAF53356D}"/>
          </ac:spMkLst>
        </pc:spChg>
        <pc:picChg chg="del">
          <ac:chgData name="Shailja Mishra" userId="09f6d497-7c92-47e8-91f0-17cd1f0da71f" providerId="ADAL" clId="{E99AB7E0-BF43-4162-AE3E-4C882C8C05D5}" dt="2024-03-01T17:18:54.889" v="398" actId="478"/>
          <ac:picMkLst>
            <pc:docMk/>
            <pc:sldMk cId="269250935" sldId="343"/>
            <ac:picMk id="6" creationId="{579112E2-EE59-A1C6-84A8-82CFB1B89C2D}"/>
          </ac:picMkLst>
        </pc:picChg>
        <pc:picChg chg="add mod">
          <ac:chgData name="Shailja Mishra" userId="09f6d497-7c92-47e8-91f0-17cd1f0da71f" providerId="ADAL" clId="{E99AB7E0-BF43-4162-AE3E-4C882C8C05D5}" dt="2024-03-01T17:21:02.862" v="405" actId="1076"/>
          <ac:picMkLst>
            <pc:docMk/>
            <pc:sldMk cId="269250935" sldId="343"/>
            <ac:picMk id="10" creationId="{5FDF5204-A643-8469-33F1-B489E97DF9E6}"/>
          </ac:picMkLst>
        </pc:picChg>
      </pc:sldChg>
      <pc:sldChg chg="del">
        <pc:chgData name="Shailja Mishra" userId="09f6d497-7c92-47e8-91f0-17cd1f0da71f" providerId="ADAL" clId="{E99AB7E0-BF43-4162-AE3E-4C882C8C05D5}" dt="2024-03-01T15:12:24.932" v="1" actId="47"/>
        <pc:sldMkLst>
          <pc:docMk/>
          <pc:sldMk cId="3507204673" sldId="343"/>
        </pc:sldMkLst>
      </pc:sldChg>
      <pc:sldChg chg="addSp delSp modSp add mod">
        <pc:chgData name="Shailja Mishra" userId="09f6d497-7c92-47e8-91f0-17cd1f0da71f" providerId="ADAL" clId="{E99AB7E0-BF43-4162-AE3E-4C882C8C05D5}" dt="2024-03-01T17:38:42.765" v="633"/>
        <pc:sldMkLst>
          <pc:docMk/>
          <pc:sldMk cId="1708277427" sldId="344"/>
        </pc:sldMkLst>
        <pc:spChg chg="mod">
          <ac:chgData name="Shailja Mishra" userId="09f6d497-7c92-47e8-91f0-17cd1f0da71f" providerId="ADAL" clId="{E99AB7E0-BF43-4162-AE3E-4C882C8C05D5}" dt="2024-03-01T17:38:42.765" v="633"/>
          <ac:spMkLst>
            <pc:docMk/>
            <pc:sldMk cId="1708277427" sldId="344"/>
            <ac:spMk id="2" creationId="{DCC802BC-1DE1-EE29-F2FF-C87CDE37AE88}"/>
          </ac:spMkLst>
        </pc:spChg>
        <pc:spChg chg="del">
          <ac:chgData name="Shailja Mishra" userId="09f6d497-7c92-47e8-91f0-17cd1f0da71f" providerId="ADAL" clId="{E99AB7E0-BF43-4162-AE3E-4C882C8C05D5}" dt="2024-03-01T17:23:19.024" v="453" actId="478"/>
          <ac:spMkLst>
            <pc:docMk/>
            <pc:sldMk cId="1708277427" sldId="344"/>
            <ac:spMk id="7" creationId="{F2CB0412-0D23-C53C-EA06-DA4508929C91}"/>
          </ac:spMkLst>
        </pc:spChg>
        <pc:spChg chg="del">
          <ac:chgData name="Shailja Mishra" userId="09f6d497-7c92-47e8-91f0-17cd1f0da71f" providerId="ADAL" clId="{E99AB7E0-BF43-4162-AE3E-4C882C8C05D5}" dt="2024-03-01T17:23:19.024" v="453" actId="478"/>
          <ac:spMkLst>
            <pc:docMk/>
            <pc:sldMk cId="1708277427" sldId="344"/>
            <ac:spMk id="8" creationId="{B34D8402-F27F-E1CE-BEB9-E8436129A576}"/>
          </ac:spMkLst>
        </pc:spChg>
        <pc:spChg chg="del">
          <ac:chgData name="Shailja Mishra" userId="09f6d497-7c92-47e8-91f0-17cd1f0da71f" providerId="ADAL" clId="{E99AB7E0-BF43-4162-AE3E-4C882C8C05D5}" dt="2024-03-01T17:23:19.024" v="453" actId="478"/>
          <ac:spMkLst>
            <pc:docMk/>
            <pc:sldMk cId="1708277427" sldId="344"/>
            <ac:spMk id="9" creationId="{2C4B2FBB-3592-147B-428E-4B0BAF53356D}"/>
          </ac:spMkLst>
        </pc:spChg>
        <pc:picChg chg="del">
          <ac:chgData name="Shailja Mishra" userId="09f6d497-7c92-47e8-91f0-17cd1f0da71f" providerId="ADAL" clId="{E99AB7E0-BF43-4162-AE3E-4C882C8C05D5}" dt="2024-03-01T17:23:12.369" v="450" actId="478"/>
          <ac:picMkLst>
            <pc:docMk/>
            <pc:sldMk cId="1708277427" sldId="344"/>
            <ac:picMk id="6" creationId="{579112E2-EE59-A1C6-84A8-82CFB1B89C2D}"/>
          </ac:picMkLst>
        </pc:picChg>
        <pc:picChg chg="add mod">
          <ac:chgData name="Shailja Mishra" userId="09f6d497-7c92-47e8-91f0-17cd1f0da71f" providerId="ADAL" clId="{E99AB7E0-BF43-4162-AE3E-4C882C8C05D5}" dt="2024-03-01T17:23:23.599" v="454" actId="1076"/>
          <ac:picMkLst>
            <pc:docMk/>
            <pc:sldMk cId="1708277427" sldId="344"/>
            <ac:picMk id="10" creationId="{980AB012-3054-72EC-418E-1575C6984034}"/>
          </ac:picMkLst>
        </pc:picChg>
      </pc:sldChg>
      <pc:sldChg chg="del">
        <pc:chgData name="Shailja Mishra" userId="09f6d497-7c92-47e8-91f0-17cd1f0da71f" providerId="ADAL" clId="{E99AB7E0-BF43-4162-AE3E-4C882C8C05D5}" dt="2024-03-01T15:12:24.947" v="2" actId="47"/>
        <pc:sldMkLst>
          <pc:docMk/>
          <pc:sldMk cId="2589088699" sldId="344"/>
        </pc:sldMkLst>
      </pc:sldChg>
      <pc:sldChg chg="del">
        <pc:chgData name="Shailja Mishra" userId="09f6d497-7c92-47e8-91f0-17cd1f0da71f" providerId="ADAL" clId="{E99AB7E0-BF43-4162-AE3E-4C882C8C05D5}" dt="2024-03-01T15:12:46.913" v="3" actId="47"/>
        <pc:sldMkLst>
          <pc:docMk/>
          <pc:sldMk cId="774431420" sldId="345"/>
        </pc:sldMkLst>
      </pc:sldChg>
      <pc:sldChg chg="addSp delSp modSp add mod">
        <pc:chgData name="Shailja Mishra" userId="09f6d497-7c92-47e8-91f0-17cd1f0da71f" providerId="ADAL" clId="{E99AB7E0-BF43-4162-AE3E-4C882C8C05D5}" dt="2024-03-01T17:38:46.237" v="634"/>
        <pc:sldMkLst>
          <pc:docMk/>
          <pc:sldMk cId="4263679264" sldId="345"/>
        </pc:sldMkLst>
        <pc:spChg chg="mod">
          <ac:chgData name="Shailja Mishra" userId="09f6d497-7c92-47e8-91f0-17cd1f0da71f" providerId="ADAL" clId="{E99AB7E0-BF43-4162-AE3E-4C882C8C05D5}" dt="2024-03-01T17:38:46.237" v="634"/>
          <ac:spMkLst>
            <pc:docMk/>
            <pc:sldMk cId="4263679264" sldId="345"/>
            <ac:spMk id="2" creationId="{DCC802BC-1DE1-EE29-F2FF-C87CDE37AE88}"/>
          </ac:spMkLst>
        </pc:spChg>
        <pc:spChg chg="del">
          <ac:chgData name="Shailja Mishra" userId="09f6d497-7c92-47e8-91f0-17cd1f0da71f" providerId="ADAL" clId="{E99AB7E0-BF43-4162-AE3E-4C882C8C05D5}" dt="2024-03-01T17:24:16.445" v="462" actId="478"/>
          <ac:spMkLst>
            <pc:docMk/>
            <pc:sldMk cId="4263679264" sldId="345"/>
            <ac:spMk id="7" creationId="{F2CB0412-0D23-C53C-EA06-DA4508929C91}"/>
          </ac:spMkLst>
        </pc:spChg>
        <pc:spChg chg="del mod">
          <ac:chgData name="Shailja Mishra" userId="09f6d497-7c92-47e8-91f0-17cd1f0da71f" providerId="ADAL" clId="{E99AB7E0-BF43-4162-AE3E-4C882C8C05D5}" dt="2024-03-01T17:24:13.540" v="461" actId="478"/>
          <ac:spMkLst>
            <pc:docMk/>
            <pc:sldMk cId="4263679264" sldId="345"/>
            <ac:spMk id="8" creationId="{B34D8402-F27F-E1CE-BEB9-E8436129A576}"/>
          </ac:spMkLst>
        </pc:spChg>
        <pc:spChg chg="del">
          <ac:chgData name="Shailja Mishra" userId="09f6d497-7c92-47e8-91f0-17cd1f0da71f" providerId="ADAL" clId="{E99AB7E0-BF43-4162-AE3E-4C882C8C05D5}" dt="2024-03-01T17:24:10.192" v="459" actId="478"/>
          <ac:spMkLst>
            <pc:docMk/>
            <pc:sldMk cId="4263679264" sldId="345"/>
            <ac:spMk id="9" creationId="{2C4B2FBB-3592-147B-428E-4B0BAF53356D}"/>
          </ac:spMkLst>
        </pc:spChg>
        <pc:picChg chg="del">
          <ac:chgData name="Shailja Mishra" userId="09f6d497-7c92-47e8-91f0-17cd1f0da71f" providerId="ADAL" clId="{E99AB7E0-BF43-4162-AE3E-4C882C8C05D5}" dt="2024-03-01T17:23:55.435" v="455" actId="478"/>
          <ac:picMkLst>
            <pc:docMk/>
            <pc:sldMk cId="4263679264" sldId="345"/>
            <ac:picMk id="6" creationId="{579112E2-EE59-A1C6-84A8-82CFB1B89C2D}"/>
          </ac:picMkLst>
        </pc:picChg>
        <pc:picChg chg="add mod">
          <ac:chgData name="Shailja Mishra" userId="09f6d497-7c92-47e8-91f0-17cd1f0da71f" providerId="ADAL" clId="{E99AB7E0-BF43-4162-AE3E-4C882C8C05D5}" dt="2024-03-01T17:24:04.921" v="458" actId="1076"/>
          <ac:picMkLst>
            <pc:docMk/>
            <pc:sldMk cId="4263679264" sldId="345"/>
            <ac:picMk id="10" creationId="{568CE713-9F56-5229-D0AE-F2D969CD39F1}"/>
          </ac:picMkLst>
        </pc:picChg>
      </pc:sldChg>
      <pc:sldChg chg="del">
        <pc:chgData name="Shailja Mishra" userId="09f6d497-7c92-47e8-91f0-17cd1f0da71f" providerId="ADAL" clId="{E99AB7E0-BF43-4162-AE3E-4C882C8C05D5}" dt="2024-03-01T15:12:47.156" v="4" actId="47"/>
        <pc:sldMkLst>
          <pc:docMk/>
          <pc:sldMk cId="3132372926" sldId="346"/>
        </pc:sldMkLst>
      </pc:sldChg>
      <pc:sldChg chg="addSp modSp add mod">
        <pc:chgData name="Shailja Mishra" userId="09f6d497-7c92-47e8-91f0-17cd1f0da71f" providerId="ADAL" clId="{E99AB7E0-BF43-4162-AE3E-4C882C8C05D5}" dt="2024-03-01T17:38:33.652" v="631"/>
        <pc:sldMkLst>
          <pc:docMk/>
          <pc:sldMk cId="3703124183" sldId="346"/>
        </pc:sldMkLst>
        <pc:spChg chg="mod">
          <ac:chgData name="Shailja Mishra" userId="09f6d497-7c92-47e8-91f0-17cd1f0da71f" providerId="ADAL" clId="{E99AB7E0-BF43-4162-AE3E-4C882C8C05D5}" dt="2024-03-01T17:38:33.652" v="631"/>
          <ac:spMkLst>
            <pc:docMk/>
            <pc:sldMk cId="3703124183" sldId="346"/>
            <ac:spMk id="2" creationId="{DCC802BC-1DE1-EE29-F2FF-C87CDE37AE88}"/>
          </ac:spMkLst>
        </pc:spChg>
        <pc:picChg chg="add mod">
          <ac:chgData name="Shailja Mishra" userId="09f6d497-7c92-47e8-91f0-17cd1f0da71f" providerId="ADAL" clId="{E99AB7E0-BF43-4162-AE3E-4C882C8C05D5}" dt="2024-03-01T17:21:38" v="408" actId="1076"/>
          <ac:picMkLst>
            <pc:docMk/>
            <pc:sldMk cId="3703124183" sldId="346"/>
            <ac:picMk id="6" creationId="{C7361FFE-4C14-6580-9070-5FC6797851CE}"/>
          </ac:picMkLst>
        </pc:picChg>
      </pc:sldChg>
      <pc:sldChg chg="addSp modSp add mod">
        <pc:chgData name="Shailja Mishra" userId="09f6d497-7c92-47e8-91f0-17cd1f0da71f" providerId="ADAL" clId="{E99AB7E0-BF43-4162-AE3E-4C882C8C05D5}" dt="2024-03-01T17:38:38.207" v="632"/>
        <pc:sldMkLst>
          <pc:docMk/>
          <pc:sldMk cId="708901872" sldId="347"/>
        </pc:sldMkLst>
        <pc:spChg chg="mod">
          <ac:chgData name="Shailja Mishra" userId="09f6d497-7c92-47e8-91f0-17cd1f0da71f" providerId="ADAL" clId="{E99AB7E0-BF43-4162-AE3E-4C882C8C05D5}" dt="2024-03-01T17:38:38.207" v="632"/>
          <ac:spMkLst>
            <pc:docMk/>
            <pc:sldMk cId="708901872" sldId="347"/>
            <ac:spMk id="2" creationId="{DCC802BC-1DE1-EE29-F2FF-C87CDE37AE88}"/>
          </ac:spMkLst>
        </pc:spChg>
        <pc:spChg chg="add mod">
          <ac:chgData name="Shailja Mishra" userId="09f6d497-7c92-47e8-91f0-17cd1f0da71f" providerId="ADAL" clId="{E99AB7E0-BF43-4162-AE3E-4C882C8C05D5}" dt="2024-03-01T17:22:38.524" v="449" actId="1076"/>
          <ac:spMkLst>
            <pc:docMk/>
            <pc:sldMk cId="708901872" sldId="347"/>
            <ac:spMk id="7" creationId="{8F4FEC74-050E-7ABD-8C1F-C1AAD48722F3}"/>
          </ac:spMkLst>
        </pc:spChg>
        <pc:picChg chg="add mod">
          <ac:chgData name="Shailja Mishra" userId="09f6d497-7c92-47e8-91f0-17cd1f0da71f" providerId="ADAL" clId="{E99AB7E0-BF43-4162-AE3E-4C882C8C05D5}" dt="2024-03-01T17:22:17.017" v="411" actId="1076"/>
          <ac:picMkLst>
            <pc:docMk/>
            <pc:sldMk cId="708901872" sldId="347"/>
            <ac:picMk id="6" creationId="{907E5FEC-1C6B-056B-C181-B91C6C512CD3}"/>
          </ac:picMkLst>
        </pc:picChg>
      </pc:sldChg>
      <pc:sldChg chg="del">
        <pc:chgData name="Shailja Mishra" userId="09f6d497-7c92-47e8-91f0-17cd1f0da71f" providerId="ADAL" clId="{E99AB7E0-BF43-4162-AE3E-4C882C8C05D5}" dt="2024-03-01T15:12:47.353" v="5" actId="47"/>
        <pc:sldMkLst>
          <pc:docMk/>
          <pc:sldMk cId="2368850407" sldId="347"/>
        </pc:sldMkLst>
      </pc:sldChg>
      <pc:sldChg chg="addSp delSp modSp add mod">
        <pc:chgData name="Shailja Mishra" userId="09f6d497-7c92-47e8-91f0-17cd1f0da71f" providerId="ADAL" clId="{E99AB7E0-BF43-4162-AE3E-4C882C8C05D5}" dt="2024-03-01T17:33:55.680" v="540"/>
        <pc:sldMkLst>
          <pc:docMk/>
          <pc:sldMk cId="1011619751" sldId="348"/>
        </pc:sldMkLst>
        <pc:spChg chg="mod">
          <ac:chgData name="Shailja Mishra" userId="09f6d497-7c92-47e8-91f0-17cd1f0da71f" providerId="ADAL" clId="{E99AB7E0-BF43-4162-AE3E-4C882C8C05D5}" dt="2024-03-01T17:33:55.680" v="540"/>
          <ac:spMkLst>
            <pc:docMk/>
            <pc:sldMk cId="1011619751" sldId="348"/>
            <ac:spMk id="2" creationId="{DCC802BC-1DE1-EE29-F2FF-C87CDE37AE88}"/>
          </ac:spMkLst>
        </pc:spChg>
        <pc:picChg chg="add mod">
          <ac:chgData name="Shailja Mishra" userId="09f6d497-7c92-47e8-91f0-17cd1f0da71f" providerId="ADAL" clId="{E99AB7E0-BF43-4162-AE3E-4C882C8C05D5}" dt="2024-03-01T17:26:00.255" v="469" actId="1076"/>
          <ac:picMkLst>
            <pc:docMk/>
            <pc:sldMk cId="1011619751" sldId="348"/>
            <ac:picMk id="6" creationId="{B0CDDC5F-6F58-F9CE-D2AF-AA604A13D215}"/>
          </ac:picMkLst>
        </pc:picChg>
        <pc:picChg chg="del">
          <ac:chgData name="Shailja Mishra" userId="09f6d497-7c92-47e8-91f0-17cd1f0da71f" providerId="ADAL" clId="{E99AB7E0-BF43-4162-AE3E-4C882C8C05D5}" dt="2024-03-01T17:25:41.219" v="464" actId="478"/>
          <ac:picMkLst>
            <pc:docMk/>
            <pc:sldMk cId="1011619751" sldId="348"/>
            <ac:picMk id="10" creationId="{568CE713-9F56-5229-D0AE-F2D969CD39F1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3:52.089" v="539"/>
        <pc:sldMkLst>
          <pc:docMk/>
          <pc:sldMk cId="432699589" sldId="349"/>
        </pc:sldMkLst>
        <pc:spChg chg="mod">
          <ac:chgData name="Shailja Mishra" userId="09f6d497-7c92-47e8-91f0-17cd1f0da71f" providerId="ADAL" clId="{E99AB7E0-BF43-4162-AE3E-4C882C8C05D5}" dt="2024-03-01T17:33:52.089" v="539"/>
          <ac:spMkLst>
            <pc:docMk/>
            <pc:sldMk cId="432699589" sldId="349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27:44.495" v="472" actId="478"/>
          <ac:picMkLst>
            <pc:docMk/>
            <pc:sldMk cId="432699589" sldId="349"/>
            <ac:picMk id="6" creationId="{B0CDDC5F-6F58-F9CE-D2AF-AA604A13D215}"/>
          </ac:picMkLst>
        </pc:picChg>
        <pc:picChg chg="add mod">
          <ac:chgData name="Shailja Mishra" userId="09f6d497-7c92-47e8-91f0-17cd1f0da71f" providerId="ADAL" clId="{E99AB7E0-BF43-4162-AE3E-4C882C8C05D5}" dt="2024-03-01T17:27:57.111" v="476" actId="1076"/>
          <ac:picMkLst>
            <pc:docMk/>
            <pc:sldMk cId="432699589" sldId="349"/>
            <ac:picMk id="7" creationId="{A1BE224E-ED64-AF1B-0A2A-07D5FFAF6B2D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3:49.212" v="538"/>
        <pc:sldMkLst>
          <pc:docMk/>
          <pc:sldMk cId="4112508261" sldId="350"/>
        </pc:sldMkLst>
        <pc:spChg chg="mod">
          <ac:chgData name="Shailja Mishra" userId="09f6d497-7c92-47e8-91f0-17cd1f0da71f" providerId="ADAL" clId="{E99AB7E0-BF43-4162-AE3E-4C882C8C05D5}" dt="2024-03-01T17:33:49.212" v="538"/>
          <ac:spMkLst>
            <pc:docMk/>
            <pc:sldMk cId="4112508261" sldId="350"/>
            <ac:spMk id="2" creationId="{DCC802BC-1DE1-EE29-F2FF-C87CDE37AE88}"/>
          </ac:spMkLst>
        </pc:spChg>
        <pc:spChg chg="add mod">
          <ac:chgData name="Shailja Mishra" userId="09f6d497-7c92-47e8-91f0-17cd1f0da71f" providerId="ADAL" clId="{E99AB7E0-BF43-4162-AE3E-4C882C8C05D5}" dt="2024-03-01T17:30:13.365" v="508" actId="1076"/>
          <ac:spMkLst>
            <pc:docMk/>
            <pc:sldMk cId="4112508261" sldId="350"/>
            <ac:spMk id="8" creationId="{6AACFB7A-2AE3-A6E9-C709-4A21855E1A24}"/>
          </ac:spMkLst>
        </pc:spChg>
        <pc:picChg chg="del">
          <ac:chgData name="Shailja Mishra" userId="09f6d497-7c92-47e8-91f0-17cd1f0da71f" providerId="ADAL" clId="{E99AB7E0-BF43-4162-AE3E-4C882C8C05D5}" dt="2024-03-01T17:28:28.459" v="477" actId="478"/>
          <ac:picMkLst>
            <pc:docMk/>
            <pc:sldMk cId="4112508261" sldId="350"/>
            <ac:picMk id="6" creationId="{B0CDDC5F-6F58-F9CE-D2AF-AA604A13D215}"/>
          </ac:picMkLst>
        </pc:picChg>
        <pc:picChg chg="add mod">
          <ac:chgData name="Shailja Mishra" userId="09f6d497-7c92-47e8-91f0-17cd1f0da71f" providerId="ADAL" clId="{E99AB7E0-BF43-4162-AE3E-4C882C8C05D5}" dt="2024-03-01T17:28:42.854" v="480" actId="1076"/>
          <ac:picMkLst>
            <pc:docMk/>
            <pc:sldMk cId="4112508261" sldId="350"/>
            <ac:picMk id="7" creationId="{E9782ADC-61DE-4277-E4C2-D262FEA33D6A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1:36.505" v="525" actId="20577"/>
        <pc:sldMkLst>
          <pc:docMk/>
          <pc:sldMk cId="4123776006" sldId="351"/>
        </pc:sldMkLst>
        <pc:spChg chg="mod">
          <ac:chgData name="Shailja Mishra" userId="09f6d497-7c92-47e8-91f0-17cd1f0da71f" providerId="ADAL" clId="{E99AB7E0-BF43-4162-AE3E-4C882C8C05D5}" dt="2024-03-01T17:31:36.505" v="525" actId="20577"/>
          <ac:spMkLst>
            <pc:docMk/>
            <pc:sldMk cId="4123776006" sldId="351"/>
            <ac:spMk id="2" creationId="{DCC802BC-1DE1-EE29-F2FF-C87CDE37AE88}"/>
          </ac:spMkLst>
        </pc:spChg>
        <pc:spChg chg="del">
          <ac:chgData name="Shailja Mishra" userId="09f6d497-7c92-47e8-91f0-17cd1f0da71f" providerId="ADAL" clId="{E99AB7E0-BF43-4162-AE3E-4C882C8C05D5}" dt="2024-03-01T17:31:20.532" v="513" actId="478"/>
          <ac:spMkLst>
            <pc:docMk/>
            <pc:sldMk cId="4123776006" sldId="351"/>
            <ac:spMk id="8" creationId="{6AACFB7A-2AE3-A6E9-C709-4A21855E1A24}"/>
          </ac:spMkLst>
        </pc:spChg>
        <pc:picChg chg="add mod">
          <ac:chgData name="Shailja Mishra" userId="09f6d497-7c92-47e8-91f0-17cd1f0da71f" providerId="ADAL" clId="{E99AB7E0-BF43-4162-AE3E-4C882C8C05D5}" dt="2024-03-01T17:31:27.723" v="515" actId="1076"/>
          <ac:picMkLst>
            <pc:docMk/>
            <pc:sldMk cId="4123776006" sldId="351"/>
            <ac:picMk id="6" creationId="{6EEFCFA6-A9D2-3D1F-2A83-5074E9C90841}"/>
          </ac:picMkLst>
        </pc:picChg>
        <pc:picChg chg="del">
          <ac:chgData name="Shailja Mishra" userId="09f6d497-7c92-47e8-91f0-17cd1f0da71f" providerId="ADAL" clId="{E99AB7E0-BF43-4162-AE3E-4C882C8C05D5}" dt="2024-03-01T17:31:16.485" v="511" actId="478"/>
          <ac:picMkLst>
            <pc:docMk/>
            <pc:sldMk cId="4123776006" sldId="351"/>
            <ac:picMk id="7" creationId="{E9782ADC-61DE-4277-E4C2-D262FEA33D6A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3:35.126" v="537" actId="1076"/>
        <pc:sldMkLst>
          <pc:docMk/>
          <pc:sldMk cId="3171076316" sldId="352"/>
        </pc:sldMkLst>
        <pc:spChg chg="mod">
          <ac:chgData name="Shailja Mishra" userId="09f6d497-7c92-47e8-91f0-17cd1f0da71f" providerId="ADAL" clId="{E99AB7E0-BF43-4162-AE3E-4C882C8C05D5}" dt="2024-03-01T17:31:45.961" v="526"/>
          <ac:spMkLst>
            <pc:docMk/>
            <pc:sldMk cId="3171076316" sldId="352"/>
            <ac:spMk id="2" creationId="{DCC802BC-1DE1-EE29-F2FF-C87CDE37AE88}"/>
          </ac:spMkLst>
        </pc:spChg>
        <pc:spChg chg="del">
          <ac:chgData name="Shailja Mishra" userId="09f6d497-7c92-47e8-91f0-17cd1f0da71f" providerId="ADAL" clId="{E99AB7E0-BF43-4162-AE3E-4C882C8C05D5}" dt="2024-03-01T17:31:53.943" v="528" actId="478"/>
          <ac:spMkLst>
            <pc:docMk/>
            <pc:sldMk cId="3171076316" sldId="352"/>
            <ac:spMk id="8" creationId="{6AACFB7A-2AE3-A6E9-C709-4A21855E1A24}"/>
          </ac:spMkLst>
        </pc:spChg>
        <pc:picChg chg="add mod">
          <ac:chgData name="Shailja Mishra" userId="09f6d497-7c92-47e8-91f0-17cd1f0da71f" providerId="ADAL" clId="{E99AB7E0-BF43-4162-AE3E-4C882C8C05D5}" dt="2024-03-01T17:32:36.677" v="531" actId="1076"/>
          <ac:picMkLst>
            <pc:docMk/>
            <pc:sldMk cId="3171076316" sldId="352"/>
            <ac:picMk id="6" creationId="{1E55D555-3AA9-D39C-0009-5FE8731820BD}"/>
          </ac:picMkLst>
        </pc:picChg>
        <pc:picChg chg="del">
          <ac:chgData name="Shailja Mishra" userId="09f6d497-7c92-47e8-91f0-17cd1f0da71f" providerId="ADAL" clId="{E99AB7E0-BF43-4162-AE3E-4C882C8C05D5}" dt="2024-03-01T17:31:50.902" v="527" actId="478"/>
          <ac:picMkLst>
            <pc:docMk/>
            <pc:sldMk cId="3171076316" sldId="352"/>
            <ac:picMk id="7" creationId="{E9782ADC-61DE-4277-E4C2-D262FEA33D6A}"/>
          </ac:picMkLst>
        </pc:picChg>
        <pc:picChg chg="add mod">
          <ac:chgData name="Shailja Mishra" userId="09f6d497-7c92-47e8-91f0-17cd1f0da71f" providerId="ADAL" clId="{E99AB7E0-BF43-4162-AE3E-4C882C8C05D5}" dt="2024-03-01T17:33:35.126" v="537" actId="1076"/>
          <ac:picMkLst>
            <pc:docMk/>
            <pc:sldMk cId="3171076316" sldId="352"/>
            <ac:picMk id="1026" creationId="{B53BF341-7460-4324-834B-4090601B8F5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48:36.003" v="777" actId="6549"/>
        <pc:sldMkLst>
          <pc:docMk/>
          <pc:sldMk cId="1906538519" sldId="353"/>
        </pc:sldMkLst>
        <pc:spChg chg="mod">
          <ac:chgData name="Shailja Mishra" userId="09f6d497-7c92-47e8-91f0-17cd1f0da71f" providerId="ADAL" clId="{E99AB7E0-BF43-4162-AE3E-4C882C8C05D5}" dt="2024-03-01T17:48:36.003" v="777" actId="6549"/>
          <ac:spMkLst>
            <pc:docMk/>
            <pc:sldMk cId="1906538519" sldId="353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34:52.522" v="544" actId="478"/>
          <ac:picMkLst>
            <pc:docMk/>
            <pc:sldMk cId="1906538519" sldId="353"/>
            <ac:picMk id="6" creationId="{1E55D555-3AA9-D39C-0009-5FE8731820BD}"/>
          </ac:picMkLst>
        </pc:picChg>
        <pc:picChg chg="add del mod">
          <ac:chgData name="Shailja Mishra" userId="09f6d497-7c92-47e8-91f0-17cd1f0da71f" providerId="ADAL" clId="{E99AB7E0-BF43-4162-AE3E-4C882C8C05D5}" dt="2024-03-01T17:45:04.436" v="686" actId="478"/>
          <ac:picMkLst>
            <pc:docMk/>
            <pc:sldMk cId="1906538519" sldId="353"/>
            <ac:picMk id="7" creationId="{F0199EED-C852-83B7-8A47-02E754B5F74B}"/>
          </ac:picMkLst>
        </pc:picChg>
        <pc:picChg chg="add del mod">
          <ac:chgData name="Shailja Mishra" userId="09f6d497-7c92-47e8-91f0-17cd1f0da71f" providerId="ADAL" clId="{E99AB7E0-BF43-4162-AE3E-4C882C8C05D5}" dt="2024-03-01T17:47:38.976" v="730" actId="478"/>
          <ac:picMkLst>
            <pc:docMk/>
            <pc:sldMk cId="1906538519" sldId="353"/>
            <ac:picMk id="8" creationId="{E79D3099-CBC4-A463-B6C8-39DF7F4E2489}"/>
          </ac:picMkLst>
        </pc:picChg>
        <pc:picChg chg="add mod">
          <ac:chgData name="Shailja Mishra" userId="09f6d497-7c92-47e8-91f0-17cd1f0da71f" providerId="ADAL" clId="{E99AB7E0-BF43-4162-AE3E-4C882C8C05D5}" dt="2024-03-01T17:48:23.096" v="733" actId="1076"/>
          <ac:picMkLst>
            <pc:docMk/>
            <pc:sldMk cId="1906538519" sldId="353"/>
            <ac:picMk id="10" creationId="{95B1A1A6-A1D4-BB2F-0E92-B56F6777AC64}"/>
          </ac:picMkLst>
        </pc:picChg>
        <pc:picChg chg="del">
          <ac:chgData name="Shailja Mishra" userId="09f6d497-7c92-47e8-91f0-17cd1f0da71f" providerId="ADAL" clId="{E99AB7E0-BF43-4162-AE3E-4C882C8C05D5}" dt="2024-03-01T17:34:54.147" v="545" actId="478"/>
          <ac:picMkLst>
            <pc:docMk/>
            <pc:sldMk cId="1906538519" sldId="353"/>
            <ac:picMk id="1026" creationId="{B53BF341-7460-4324-834B-4090601B8F5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7:39.467" v="595" actId="6549"/>
        <pc:sldMkLst>
          <pc:docMk/>
          <pc:sldMk cId="1991123953" sldId="354"/>
        </pc:sldMkLst>
        <pc:spChg chg="mod">
          <ac:chgData name="Shailja Mishra" userId="09f6d497-7c92-47e8-91f0-17cd1f0da71f" providerId="ADAL" clId="{E99AB7E0-BF43-4162-AE3E-4C882C8C05D5}" dt="2024-03-01T17:37:39.467" v="595" actId="6549"/>
          <ac:spMkLst>
            <pc:docMk/>
            <pc:sldMk cId="1991123953" sldId="354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36:24.420" v="564" actId="478"/>
          <ac:picMkLst>
            <pc:docMk/>
            <pc:sldMk cId="1991123953" sldId="354"/>
            <ac:picMk id="6" creationId="{1E55D555-3AA9-D39C-0009-5FE8731820BD}"/>
          </ac:picMkLst>
        </pc:picChg>
        <pc:picChg chg="add mod">
          <ac:chgData name="Shailja Mishra" userId="09f6d497-7c92-47e8-91f0-17cd1f0da71f" providerId="ADAL" clId="{E99AB7E0-BF43-4162-AE3E-4C882C8C05D5}" dt="2024-03-01T17:36:40.028" v="568" actId="1076"/>
          <ac:picMkLst>
            <pc:docMk/>
            <pc:sldMk cId="1991123953" sldId="354"/>
            <ac:picMk id="7" creationId="{7C30E4C8-5721-E0F0-F05A-32B7BDBB1C81}"/>
          </ac:picMkLst>
        </pc:picChg>
        <pc:picChg chg="del">
          <ac:chgData name="Shailja Mishra" userId="09f6d497-7c92-47e8-91f0-17cd1f0da71f" providerId="ADAL" clId="{E99AB7E0-BF43-4162-AE3E-4C882C8C05D5}" dt="2024-03-01T17:36:25.622" v="565" actId="478"/>
          <ac:picMkLst>
            <pc:docMk/>
            <pc:sldMk cId="1991123953" sldId="354"/>
            <ac:picMk id="1026" creationId="{B53BF341-7460-4324-834B-4090601B8F5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7:31.909" v="584" actId="20577"/>
        <pc:sldMkLst>
          <pc:docMk/>
          <pc:sldMk cId="2232212890" sldId="355"/>
        </pc:sldMkLst>
        <pc:spChg chg="mod">
          <ac:chgData name="Shailja Mishra" userId="09f6d497-7c92-47e8-91f0-17cd1f0da71f" providerId="ADAL" clId="{E99AB7E0-BF43-4162-AE3E-4C882C8C05D5}" dt="2024-03-01T17:37:31.909" v="584" actId="20577"/>
          <ac:spMkLst>
            <pc:docMk/>
            <pc:sldMk cId="2232212890" sldId="355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37:07.226" v="569" actId="478"/>
          <ac:picMkLst>
            <pc:docMk/>
            <pc:sldMk cId="2232212890" sldId="355"/>
            <ac:picMk id="6" creationId="{1E55D555-3AA9-D39C-0009-5FE8731820BD}"/>
          </ac:picMkLst>
        </pc:picChg>
        <pc:picChg chg="add mod">
          <ac:chgData name="Shailja Mishra" userId="09f6d497-7c92-47e8-91f0-17cd1f0da71f" providerId="ADAL" clId="{E99AB7E0-BF43-4162-AE3E-4C882C8C05D5}" dt="2024-03-01T17:37:23.018" v="573" actId="1076"/>
          <ac:picMkLst>
            <pc:docMk/>
            <pc:sldMk cId="2232212890" sldId="355"/>
            <ac:picMk id="7" creationId="{2A7BFFD7-DD54-BE35-0D27-164E41884510}"/>
          </ac:picMkLst>
        </pc:picChg>
        <pc:picChg chg="del">
          <ac:chgData name="Shailja Mishra" userId="09f6d497-7c92-47e8-91f0-17cd1f0da71f" providerId="ADAL" clId="{E99AB7E0-BF43-4162-AE3E-4C882C8C05D5}" dt="2024-03-01T17:37:08.522" v="570" actId="478"/>
          <ac:picMkLst>
            <pc:docMk/>
            <pc:sldMk cId="2232212890" sldId="355"/>
            <ac:picMk id="1026" creationId="{B53BF341-7460-4324-834B-4090601B8F5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41:19.313" v="643" actId="1076"/>
        <pc:sldMkLst>
          <pc:docMk/>
          <pc:sldMk cId="1048729854" sldId="356"/>
        </pc:sldMkLst>
        <pc:picChg chg="add mod">
          <ac:chgData name="Shailja Mishra" userId="09f6d497-7c92-47e8-91f0-17cd1f0da71f" providerId="ADAL" clId="{E99AB7E0-BF43-4162-AE3E-4C882C8C05D5}" dt="2024-03-01T17:41:19.313" v="643" actId="1076"/>
          <ac:picMkLst>
            <pc:docMk/>
            <pc:sldMk cId="1048729854" sldId="356"/>
            <ac:picMk id="6" creationId="{200C3025-DF97-BDF3-D89C-9885A9B94454}"/>
          </ac:picMkLst>
        </pc:picChg>
        <pc:picChg chg="del">
          <ac:chgData name="Shailja Mishra" userId="09f6d497-7c92-47e8-91f0-17cd1f0da71f" providerId="ADAL" clId="{E99AB7E0-BF43-4162-AE3E-4C882C8C05D5}" dt="2024-03-01T17:40:30.969" v="638" actId="478"/>
          <ac:picMkLst>
            <pc:docMk/>
            <pc:sldMk cId="1048729854" sldId="356"/>
            <ac:picMk id="7" creationId="{2A7BFFD7-DD54-BE35-0D27-164E4188451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42:01.961" v="646" actId="1076"/>
        <pc:sldMkLst>
          <pc:docMk/>
          <pc:sldMk cId="1400416045" sldId="357"/>
        </pc:sldMkLst>
        <pc:picChg chg="add mod">
          <ac:chgData name="Shailja Mishra" userId="09f6d497-7c92-47e8-91f0-17cd1f0da71f" providerId="ADAL" clId="{E99AB7E0-BF43-4162-AE3E-4C882C8C05D5}" dt="2024-03-01T17:42:01.961" v="646" actId="1076"/>
          <ac:picMkLst>
            <pc:docMk/>
            <pc:sldMk cId="1400416045" sldId="357"/>
            <ac:picMk id="6" creationId="{2E00865A-6FE7-3602-6C00-9178CD266303}"/>
          </ac:picMkLst>
        </pc:picChg>
        <pc:picChg chg="del">
          <ac:chgData name="Shailja Mishra" userId="09f6d497-7c92-47e8-91f0-17cd1f0da71f" providerId="ADAL" clId="{E99AB7E0-BF43-4162-AE3E-4C882C8C05D5}" dt="2024-03-01T17:40:33.249" v="639" actId="478"/>
          <ac:picMkLst>
            <pc:docMk/>
            <pc:sldMk cId="1400416045" sldId="357"/>
            <ac:picMk id="7" creationId="{2A7BFFD7-DD54-BE35-0D27-164E4188451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49:04.786" v="781" actId="478"/>
        <pc:sldMkLst>
          <pc:docMk/>
          <pc:sldMk cId="2701551682" sldId="358"/>
        </pc:sldMkLst>
        <pc:picChg chg="add del mod">
          <ac:chgData name="Shailja Mishra" userId="09f6d497-7c92-47e8-91f0-17cd1f0da71f" providerId="ADAL" clId="{E99AB7E0-BF43-4162-AE3E-4C882C8C05D5}" dt="2024-03-01T17:49:04.786" v="781" actId="478"/>
          <ac:picMkLst>
            <pc:docMk/>
            <pc:sldMk cId="2701551682" sldId="358"/>
            <ac:picMk id="6" creationId="{767DB53D-B75A-B4BA-3A4B-5F70885595B4}"/>
          </ac:picMkLst>
        </pc:picChg>
        <pc:picChg chg="del">
          <ac:chgData name="Shailja Mishra" userId="09f6d497-7c92-47e8-91f0-17cd1f0da71f" providerId="ADAL" clId="{E99AB7E0-BF43-4162-AE3E-4C882C8C05D5}" dt="2024-03-01T17:40:35.592" v="640" actId="478"/>
          <ac:picMkLst>
            <pc:docMk/>
            <pc:sldMk cId="2701551682" sldId="358"/>
            <ac:picMk id="7" creationId="{2A7BFFD7-DD54-BE35-0D27-164E41884510}"/>
          </ac:picMkLst>
        </pc:picChg>
      </pc:sldChg>
      <pc:sldChg chg="add">
        <pc:chgData name="Shailja Mishra" userId="09f6d497-7c92-47e8-91f0-17cd1f0da71f" providerId="ADAL" clId="{E99AB7E0-BF43-4162-AE3E-4C882C8C05D5}" dt="2024-03-01T17:45:01.913" v="685" actId="2890"/>
        <pc:sldMkLst>
          <pc:docMk/>
          <pc:sldMk cId="561932731" sldId="359"/>
        </pc:sldMkLst>
      </pc:sldChg>
      <pc:sldChg chg="add">
        <pc:chgData name="Shailja Mishra" userId="09f6d497-7c92-47e8-91f0-17cd1f0da71f" providerId="ADAL" clId="{E99AB7E0-BF43-4162-AE3E-4C882C8C05D5}" dt="2024-03-01T17:47:35.765" v="729" actId="2890"/>
        <pc:sldMkLst>
          <pc:docMk/>
          <pc:sldMk cId="2900233522" sldId="360"/>
        </pc:sldMkLst>
      </pc:sldChg>
      <pc:sldChg chg="addSp delSp modSp add mod ord">
        <pc:chgData name="Shailja Mishra" userId="09f6d497-7c92-47e8-91f0-17cd1f0da71f" providerId="ADAL" clId="{E99AB7E0-BF43-4162-AE3E-4C882C8C05D5}" dt="2024-03-02T03:09:40.432" v="875" actId="207"/>
        <pc:sldMkLst>
          <pc:docMk/>
          <pc:sldMk cId="2120291439" sldId="361"/>
        </pc:sldMkLst>
        <pc:spChg chg="mod">
          <ac:chgData name="Shailja Mishra" userId="09f6d497-7c92-47e8-91f0-17cd1f0da71f" providerId="ADAL" clId="{E99AB7E0-BF43-4162-AE3E-4C882C8C05D5}" dt="2024-03-02T03:09:40.432" v="875" actId="207"/>
          <ac:spMkLst>
            <pc:docMk/>
            <pc:sldMk cId="2120291439" sldId="361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49:06.716" v="782" actId="478"/>
          <ac:picMkLst>
            <pc:docMk/>
            <pc:sldMk cId="2120291439" sldId="361"/>
            <ac:picMk id="6" creationId="{767DB53D-B75A-B4BA-3A4B-5F70885595B4}"/>
          </ac:picMkLst>
        </pc:picChg>
        <pc:picChg chg="add mod">
          <ac:chgData name="Shailja Mishra" userId="09f6d497-7c92-47e8-91f0-17cd1f0da71f" providerId="ADAL" clId="{E99AB7E0-BF43-4162-AE3E-4C882C8C05D5}" dt="2024-03-01T17:50:49.152" v="786" actId="1076"/>
          <ac:picMkLst>
            <pc:docMk/>
            <pc:sldMk cId="2120291439" sldId="361"/>
            <ac:picMk id="7" creationId="{8EDE85B5-3E59-A241-7619-B2BA95F4ADAD}"/>
          </ac:picMkLst>
        </pc:picChg>
      </pc:sldChg>
      <pc:sldChg chg="delSp modSp add del mod">
        <pc:chgData name="Shailja Mishra" userId="09f6d497-7c92-47e8-91f0-17cd1f0da71f" providerId="ADAL" clId="{E99AB7E0-BF43-4162-AE3E-4C882C8C05D5}" dt="2024-03-01T17:53:24.224" v="855" actId="47"/>
        <pc:sldMkLst>
          <pc:docMk/>
          <pc:sldMk cId="2160124023" sldId="362"/>
        </pc:sldMkLst>
        <pc:spChg chg="mod">
          <ac:chgData name="Shailja Mishra" userId="09f6d497-7c92-47e8-91f0-17cd1f0da71f" providerId="ADAL" clId="{E99AB7E0-BF43-4162-AE3E-4C882C8C05D5}" dt="2024-03-01T17:51:11.093" v="827"/>
          <ac:spMkLst>
            <pc:docMk/>
            <pc:sldMk cId="2160124023" sldId="362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49:08.935" v="783" actId="478"/>
          <ac:picMkLst>
            <pc:docMk/>
            <pc:sldMk cId="2160124023" sldId="362"/>
            <ac:picMk id="6" creationId="{767DB53D-B75A-B4BA-3A4B-5F70885595B4}"/>
          </ac:picMkLst>
        </pc:picChg>
      </pc:sldChg>
      <pc:sldChg chg="add del">
        <pc:chgData name="Shailja Mishra" userId="09f6d497-7c92-47e8-91f0-17cd1f0da71f" providerId="ADAL" clId="{E99AB7E0-BF43-4162-AE3E-4C882C8C05D5}" dt="2024-03-01T17:53:25.323" v="856" actId="47"/>
        <pc:sldMkLst>
          <pc:docMk/>
          <pc:sldMk cId="1399786665" sldId="363"/>
        </pc:sldMkLst>
      </pc:sldChg>
      <pc:sldChg chg="addSp modSp add mod ord">
        <pc:chgData name="Shailja Mishra" userId="09f6d497-7c92-47e8-91f0-17cd1f0da71f" providerId="ADAL" clId="{E99AB7E0-BF43-4162-AE3E-4C882C8C05D5}" dt="2024-03-02T03:09:46.983" v="876"/>
        <pc:sldMkLst>
          <pc:docMk/>
          <pc:sldMk cId="2231395395" sldId="364"/>
        </pc:sldMkLst>
        <pc:spChg chg="mod">
          <ac:chgData name="Shailja Mishra" userId="09f6d497-7c92-47e8-91f0-17cd1f0da71f" providerId="ADAL" clId="{E99AB7E0-BF43-4162-AE3E-4C882C8C05D5}" dt="2024-03-02T03:09:46.983" v="876"/>
          <ac:spMkLst>
            <pc:docMk/>
            <pc:sldMk cId="2231395395" sldId="364"/>
            <ac:spMk id="2" creationId="{DCC802BC-1DE1-EE29-F2FF-C87CDE37AE88}"/>
          </ac:spMkLst>
        </pc:spChg>
        <pc:picChg chg="add mod">
          <ac:chgData name="Shailja Mishra" userId="09f6d497-7c92-47e8-91f0-17cd1f0da71f" providerId="ADAL" clId="{E99AB7E0-BF43-4162-AE3E-4C882C8C05D5}" dt="2024-03-01T17:51:45.521" v="832" actId="1076"/>
          <ac:picMkLst>
            <pc:docMk/>
            <pc:sldMk cId="2231395395" sldId="364"/>
            <ac:picMk id="6" creationId="{A6CFCDD2-6291-DECD-DF83-9DC390456F33}"/>
          </ac:picMkLst>
        </pc:picChg>
      </pc:sldChg>
      <pc:sldChg chg="addSp delSp modSp add mod ord">
        <pc:chgData name="Shailja Mishra" userId="09f6d497-7c92-47e8-91f0-17cd1f0da71f" providerId="ADAL" clId="{E99AB7E0-BF43-4162-AE3E-4C882C8C05D5}" dt="2024-03-02T03:09:52.429" v="877"/>
        <pc:sldMkLst>
          <pc:docMk/>
          <pc:sldMk cId="2906421176" sldId="365"/>
        </pc:sldMkLst>
        <pc:spChg chg="mod">
          <ac:chgData name="Shailja Mishra" userId="09f6d497-7c92-47e8-91f0-17cd1f0da71f" providerId="ADAL" clId="{E99AB7E0-BF43-4162-AE3E-4C882C8C05D5}" dt="2024-03-02T03:09:52.429" v="877"/>
          <ac:spMkLst>
            <pc:docMk/>
            <pc:sldMk cId="2906421176" sldId="365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52:29.378" v="843" actId="478"/>
          <ac:picMkLst>
            <pc:docMk/>
            <pc:sldMk cId="2906421176" sldId="365"/>
            <ac:picMk id="6" creationId="{A6CFCDD2-6291-DECD-DF83-9DC390456F33}"/>
          </ac:picMkLst>
        </pc:picChg>
        <pc:picChg chg="add mod">
          <ac:chgData name="Shailja Mishra" userId="09f6d497-7c92-47e8-91f0-17cd1f0da71f" providerId="ADAL" clId="{E99AB7E0-BF43-4162-AE3E-4C882C8C05D5}" dt="2024-03-01T17:52:35.444" v="846" actId="1076"/>
          <ac:picMkLst>
            <pc:docMk/>
            <pc:sldMk cId="2906421176" sldId="365"/>
            <ac:picMk id="7" creationId="{49027025-C425-61D1-2FA9-CFD8215BC9FB}"/>
          </ac:picMkLst>
        </pc:picChg>
      </pc:sldChg>
      <pc:sldChg chg="addSp delSp modSp add mod ord">
        <pc:chgData name="Shailja Mishra" userId="09f6d497-7c92-47e8-91f0-17cd1f0da71f" providerId="ADAL" clId="{E99AB7E0-BF43-4162-AE3E-4C882C8C05D5}" dt="2024-03-02T03:09:56.046" v="878"/>
        <pc:sldMkLst>
          <pc:docMk/>
          <pc:sldMk cId="1328914380" sldId="366"/>
        </pc:sldMkLst>
        <pc:spChg chg="mod">
          <ac:chgData name="Shailja Mishra" userId="09f6d497-7c92-47e8-91f0-17cd1f0da71f" providerId="ADAL" clId="{E99AB7E0-BF43-4162-AE3E-4C882C8C05D5}" dt="2024-03-02T03:09:56.046" v="878"/>
          <ac:spMkLst>
            <pc:docMk/>
            <pc:sldMk cId="1328914380" sldId="366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53:03.539" v="849" actId="478"/>
          <ac:picMkLst>
            <pc:docMk/>
            <pc:sldMk cId="1328914380" sldId="366"/>
            <ac:picMk id="6" creationId="{A6CFCDD2-6291-DECD-DF83-9DC390456F33}"/>
          </ac:picMkLst>
        </pc:picChg>
        <pc:picChg chg="add mod">
          <ac:chgData name="Shailja Mishra" userId="09f6d497-7c92-47e8-91f0-17cd1f0da71f" providerId="ADAL" clId="{E99AB7E0-BF43-4162-AE3E-4C882C8C05D5}" dt="2024-03-01T17:53:18.508" v="852" actId="1076"/>
          <ac:picMkLst>
            <pc:docMk/>
            <pc:sldMk cId="1328914380" sldId="366"/>
            <ac:picMk id="7" creationId="{5A615492-0FD9-0F62-6545-CF81742D039E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2T03:10:45.572" v="883" actId="1076"/>
        <pc:sldMkLst>
          <pc:docMk/>
          <pc:sldMk cId="1594162122" sldId="367"/>
        </pc:sldMkLst>
        <pc:spChg chg="mod">
          <ac:chgData name="Shailja Mishra" userId="09f6d497-7c92-47e8-91f0-17cd1f0da71f" providerId="ADAL" clId="{E99AB7E0-BF43-4162-AE3E-4C882C8C05D5}" dt="2024-03-02T03:10:01.090" v="879"/>
          <ac:spMkLst>
            <pc:docMk/>
            <pc:sldMk cId="1594162122" sldId="367"/>
            <ac:spMk id="2" creationId="{DCC802BC-1DE1-EE29-F2FF-C87CDE37AE88}"/>
          </ac:spMkLst>
        </pc:spChg>
        <pc:picChg chg="add mod">
          <ac:chgData name="Shailja Mishra" userId="09f6d497-7c92-47e8-91f0-17cd1f0da71f" providerId="ADAL" clId="{E99AB7E0-BF43-4162-AE3E-4C882C8C05D5}" dt="2024-03-02T03:10:45.572" v="883" actId="1076"/>
          <ac:picMkLst>
            <pc:docMk/>
            <pc:sldMk cId="1594162122" sldId="367"/>
            <ac:picMk id="6" creationId="{AB2AC8E2-28F2-F48D-A81F-A9C50563E186}"/>
          </ac:picMkLst>
        </pc:picChg>
        <pc:picChg chg="del">
          <ac:chgData name="Shailja Mishra" userId="09f6d497-7c92-47e8-91f0-17cd1f0da71f" providerId="ADAL" clId="{E99AB7E0-BF43-4162-AE3E-4C882C8C05D5}" dt="2024-03-02T03:08:39.523" v="866" actId="478"/>
          <ac:picMkLst>
            <pc:docMk/>
            <pc:sldMk cId="1594162122" sldId="367"/>
            <ac:picMk id="7" creationId="{5A615492-0FD9-0F62-6545-CF81742D039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9A5B7-EB15-4F4A-9351-4A563B14631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475EA-A220-433D-94EA-E4D719D72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07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 Data:</a:t>
            </a:r>
          </a:p>
          <a:p>
            <a:endParaRPr lang="en-US" dirty="0"/>
          </a:p>
          <a:p>
            <a:r>
              <a:rPr lang="en-US" dirty="0"/>
              <a:t>Media: Photos videos and audio files</a:t>
            </a:r>
          </a:p>
          <a:p>
            <a:r>
              <a:rPr lang="en-US" dirty="0"/>
              <a:t>Office files like word doc</a:t>
            </a:r>
          </a:p>
          <a:p>
            <a:r>
              <a:rPr lang="en-US" dirty="0"/>
              <a:t>Text file</a:t>
            </a:r>
          </a:p>
          <a:p>
            <a:r>
              <a:rPr lang="en-US" dirty="0"/>
              <a:t>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59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 Data:</a:t>
            </a:r>
          </a:p>
          <a:p>
            <a:endParaRPr lang="en-US" dirty="0"/>
          </a:p>
          <a:p>
            <a:r>
              <a:rPr lang="en-US" dirty="0"/>
              <a:t>Media: Photos videos and audio files</a:t>
            </a:r>
          </a:p>
          <a:p>
            <a:r>
              <a:rPr lang="en-US" dirty="0"/>
              <a:t>Office files like word doc</a:t>
            </a:r>
          </a:p>
          <a:p>
            <a:r>
              <a:rPr lang="en-US" dirty="0"/>
              <a:t>Text file</a:t>
            </a:r>
          </a:p>
          <a:p>
            <a:r>
              <a:rPr lang="en-US" dirty="0"/>
              <a:t>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612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 Data:</a:t>
            </a:r>
          </a:p>
          <a:p>
            <a:endParaRPr lang="en-US" dirty="0"/>
          </a:p>
          <a:p>
            <a:r>
              <a:rPr lang="en-US" dirty="0"/>
              <a:t>Media: Photos videos and audio files</a:t>
            </a:r>
          </a:p>
          <a:p>
            <a:r>
              <a:rPr lang="en-US" dirty="0"/>
              <a:t>Office files like word doc</a:t>
            </a:r>
          </a:p>
          <a:p>
            <a:r>
              <a:rPr lang="en-US" dirty="0"/>
              <a:t>Text file</a:t>
            </a:r>
          </a:p>
          <a:p>
            <a:r>
              <a:rPr lang="en-US" dirty="0"/>
              <a:t>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242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 Data:</a:t>
            </a:r>
          </a:p>
          <a:p>
            <a:endParaRPr lang="en-US" dirty="0"/>
          </a:p>
          <a:p>
            <a:r>
              <a:rPr lang="en-US" dirty="0"/>
              <a:t>Media: Photos videos and audio files</a:t>
            </a:r>
          </a:p>
          <a:p>
            <a:r>
              <a:rPr lang="en-US" dirty="0"/>
              <a:t>Office files like word doc</a:t>
            </a:r>
          </a:p>
          <a:p>
            <a:r>
              <a:rPr lang="en-US" dirty="0"/>
              <a:t>Text file</a:t>
            </a:r>
          </a:p>
          <a:p>
            <a:r>
              <a:rPr lang="en-US" dirty="0"/>
              <a:t>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330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 Data:</a:t>
            </a:r>
          </a:p>
          <a:p>
            <a:endParaRPr lang="en-US" dirty="0"/>
          </a:p>
          <a:p>
            <a:r>
              <a:rPr lang="en-US" dirty="0"/>
              <a:t>Media: Photos videos and audio files</a:t>
            </a:r>
          </a:p>
          <a:p>
            <a:r>
              <a:rPr lang="en-US" dirty="0"/>
              <a:t>Office files like word doc</a:t>
            </a:r>
          </a:p>
          <a:p>
            <a:r>
              <a:rPr lang="en-US" dirty="0"/>
              <a:t>Text file</a:t>
            </a:r>
          </a:p>
          <a:p>
            <a:r>
              <a:rPr lang="en-US" dirty="0"/>
              <a:t>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987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 Data:</a:t>
            </a:r>
          </a:p>
          <a:p>
            <a:endParaRPr lang="en-US" dirty="0"/>
          </a:p>
          <a:p>
            <a:r>
              <a:rPr lang="en-US" dirty="0"/>
              <a:t>Media: Photos videos and audio files</a:t>
            </a:r>
          </a:p>
          <a:p>
            <a:r>
              <a:rPr lang="en-US" dirty="0"/>
              <a:t>Office files like word doc</a:t>
            </a:r>
          </a:p>
          <a:p>
            <a:r>
              <a:rPr lang="en-US" dirty="0"/>
              <a:t>Text file</a:t>
            </a:r>
          </a:p>
          <a:p>
            <a:r>
              <a:rPr lang="en-US" dirty="0"/>
              <a:t>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484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 Data:</a:t>
            </a:r>
          </a:p>
          <a:p>
            <a:endParaRPr lang="en-US" dirty="0"/>
          </a:p>
          <a:p>
            <a:r>
              <a:rPr lang="en-US" dirty="0"/>
              <a:t>Media: Photos videos and audio files</a:t>
            </a:r>
          </a:p>
          <a:p>
            <a:r>
              <a:rPr lang="en-US" dirty="0"/>
              <a:t>Office files like word doc</a:t>
            </a:r>
          </a:p>
          <a:p>
            <a:r>
              <a:rPr lang="en-US" dirty="0"/>
              <a:t>Text file</a:t>
            </a:r>
          </a:p>
          <a:p>
            <a:r>
              <a:rPr lang="en-US" dirty="0"/>
              <a:t>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590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677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76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028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259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88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 Data:</a:t>
            </a:r>
          </a:p>
          <a:p>
            <a:endParaRPr lang="en-US" dirty="0"/>
          </a:p>
          <a:p>
            <a:r>
              <a:rPr lang="en-US" dirty="0"/>
              <a:t>Media: Photos videos and audio files</a:t>
            </a:r>
          </a:p>
          <a:p>
            <a:r>
              <a:rPr lang="en-US" dirty="0"/>
              <a:t>Office files like word doc</a:t>
            </a:r>
          </a:p>
          <a:p>
            <a:r>
              <a:rPr lang="en-US" dirty="0"/>
              <a:t>Text file</a:t>
            </a:r>
          </a:p>
          <a:p>
            <a:r>
              <a:rPr lang="en-US" dirty="0"/>
              <a:t>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91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 Data:</a:t>
            </a:r>
          </a:p>
          <a:p>
            <a:endParaRPr lang="en-US" dirty="0"/>
          </a:p>
          <a:p>
            <a:r>
              <a:rPr lang="en-US" dirty="0"/>
              <a:t>Media: Photos videos and audio files</a:t>
            </a:r>
          </a:p>
          <a:p>
            <a:r>
              <a:rPr lang="en-US" dirty="0"/>
              <a:t>Office files like word doc</a:t>
            </a:r>
          </a:p>
          <a:p>
            <a:r>
              <a:rPr lang="en-US" dirty="0"/>
              <a:t>Text file</a:t>
            </a:r>
          </a:p>
          <a:p>
            <a:r>
              <a:rPr lang="en-US" dirty="0"/>
              <a:t>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77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Unstructured Data:</a:t>
            </a:r>
          </a:p>
          <a:p>
            <a:endParaRPr lang="en-US" dirty="0"/>
          </a:p>
          <a:p>
            <a:r>
              <a:rPr lang="en-US" dirty="0"/>
              <a:t>Media: Photos videos and audio files</a:t>
            </a:r>
          </a:p>
          <a:p>
            <a:r>
              <a:rPr lang="en-US" dirty="0"/>
              <a:t>Office files like word doc</a:t>
            </a:r>
          </a:p>
          <a:p>
            <a:r>
              <a:rPr lang="en-US" dirty="0"/>
              <a:t>Text file</a:t>
            </a:r>
          </a:p>
          <a:p>
            <a:r>
              <a:rPr lang="en-US" dirty="0"/>
              <a:t>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506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0ED2-2C50-8F33-3359-03B0BCFC6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51925-E650-3F3B-F9FF-99ACE5E70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FDAF7-9C00-3264-05CD-1FB5420CC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C915B-B8A9-8139-D160-9EC8D96A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60B25-08D4-183E-D37D-4C37F6C4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8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7A75-7577-FC27-F67F-8A2709FA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42F13-2CF4-2A77-ADCF-F2049B1B6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A9462-ADDA-7E5C-90B8-F8E65295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68D74-2D65-EFCB-88FD-683A66DA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3D05-DB3C-4CCC-EBE0-B71A4ECA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5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1B55D7-AC7D-3F42-3BBB-459FBA041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4AC7E-C890-7736-9B3E-B3E8D5C10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BF475-E482-5510-7258-40398205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FA214-B0F2-817E-6B1A-3A7F6BA8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86AC3-775E-3F53-BBB3-2AFF83CF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29AB-E42D-34CD-A174-FC5F977D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AEF22-5663-9957-565E-FF666BFF6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3DDD7-9F56-B02B-0190-262BE7A0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8323-31DD-48DA-C18F-18697695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06D66-49D2-22A5-FD13-B50B7508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8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CC7B-A6FF-06CA-C0C0-1D2EE41D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59476-BCD7-06FF-FADA-F62D06904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5033-21F1-5F01-B023-EBA4B8AF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5EA6B-EAA8-9A96-6092-41D6730F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CADED-5169-2D1F-E700-3D818890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963B-50B5-563A-6A38-85ED9A5E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9EA6-2CC5-C30B-3AE0-895959D80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E7281-C0A5-C07C-BE60-BDC2A59E6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2A65A-A2D5-CCE3-95D7-189CA110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FA501-6201-71B8-BE1C-4CD8A560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4654E-B8AD-9623-6CA3-54BCC5E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1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F094-6D6C-D0EC-16D0-B690F1B7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FAA75-CFF6-167B-8CE8-42F811E5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7104B-D8FE-754C-C9AF-B00DD41F6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EC994-C7A6-4D65-BC66-F8A87AF5A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253CB4-13A8-13CE-5A0B-BC568CA38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DB5280-EFE5-7C03-044A-9DAA4C13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1F8297-A3F0-6B90-6EFE-C8E78DAB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B0E51-E0EA-8C3D-063B-D2C1D5CD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0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94A3-B808-AAA4-D126-DCE23B02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CEFC1-D21D-9321-12AE-D433A862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63AED-E6D4-2C9C-397D-0A2E7844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158AD-A588-9E82-0AFA-7D738F0F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2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D3F2FF-B81E-4B8B-F79A-D3B209EB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31125-2EAD-36B9-CC9F-7A418EDDA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99CE9-EA73-4B5A-929E-1C370789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4B25-F1E4-0E0C-FEE3-DD79BEDF3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B0732-B81D-72F2-087E-3085F438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EE4658-85AF-3E59-B20C-BADA661F9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17E61-EBD3-618D-5D88-6D489A4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5FEB4-F0C6-FCEA-1CD8-DA051D221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CAD35-F53D-07EE-8D84-5E388FAC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3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7DAE-7674-8107-E18C-FB5ECDD4B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9F5660-1041-6B0A-370C-0AADD5991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1BC69-E91F-B22F-1C8F-427CB6AA5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80D80-4BC0-E2BB-C622-2E132AAD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C2B63-9E70-A989-9338-E4E4B191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2D3D8-C8A0-4906-B606-3798BAA2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0C0DF-9DF0-2CD5-9900-92E01F29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09042-FAFB-C2C4-BD94-92D8E5DFC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2831A-0356-6C22-FB83-188CBDE47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DBB67-DDB3-4133-BA3A-12258FD4F3C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841C4-ADA9-7F82-38D4-FBC329FE0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34D51-135F-E102-EAFC-96FC75E9C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Create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Azure account?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220A5-9789-5BCA-A3BE-3DD9BE310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08" y="1325158"/>
            <a:ext cx="11431784" cy="492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59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Storage Account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2A79B-4A32-88FC-0920-9E7A8D164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1" y="1471667"/>
            <a:ext cx="10472057" cy="56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1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Settings/Properties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1D85A-780B-6377-D47E-0206EC42A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" y="1327343"/>
            <a:ext cx="11146971" cy="50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0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Blob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93F5C-B7AD-E744-DD6F-50738C3C6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2" y="1188456"/>
            <a:ext cx="11779855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4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7C69C-9543-969B-5F2B-4373CAAE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48" y="1235055"/>
            <a:ext cx="10491216" cy="56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90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Queues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BC0FD-8956-7637-4657-7C3D2EBAD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14" y="1404298"/>
            <a:ext cx="10145172" cy="54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26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767108-4E6C-8184-FCE8-46521CEA0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48" y="1890703"/>
            <a:ext cx="11572504" cy="32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6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Tier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4814E-155A-7D21-F23D-A84575DF3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97" y="2086646"/>
            <a:ext cx="9978405" cy="36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Create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Azure account?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A5D977-55F4-441E-823C-BEF01418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49" y="1981199"/>
            <a:ext cx="11329301" cy="40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2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Create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Azure account?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0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Resource Group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5A6296-4427-0BF3-2E40-8DC453F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712" y="1359445"/>
            <a:ext cx="9478575" cy="513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9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Resource Group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5187C-37AF-3EDC-3BF7-3A054D2E2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06" y="1327260"/>
            <a:ext cx="10740388" cy="51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7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Storage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3A4D4-8E9E-EC25-02BC-8EBAC0F1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507" y="1632685"/>
            <a:ext cx="9090985" cy="47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2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Storage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BDC72-6B7A-5EDA-D29B-FCC30F513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07" y="1140639"/>
            <a:ext cx="10905586" cy="54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6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Storage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0F5DCF-B470-7670-2101-EE88319D4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47" y="1554324"/>
            <a:ext cx="11794305" cy="47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9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Storage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71D0C-C8EE-91CD-4CC1-22F878EB7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55" y="1440038"/>
            <a:ext cx="10237890" cy="4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82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6425</TotalTime>
  <Words>247</Words>
  <Application>Microsoft Office PowerPoint</Application>
  <PresentationFormat>Widescreen</PresentationFormat>
  <Paragraphs>92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Shailja Mishra</dc:creator>
  <cp:lastModifiedBy>Shailja Mishra</cp:lastModifiedBy>
  <cp:revision>516</cp:revision>
  <dcterms:created xsi:type="dcterms:W3CDTF">2023-08-07T14:18:30Z</dcterms:created>
  <dcterms:modified xsi:type="dcterms:W3CDTF">2024-03-03T03:38:13Z</dcterms:modified>
</cp:coreProperties>
</file>